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3" r:id="rId1"/>
  </p:sldMasterIdLst>
  <p:sldIdLst>
    <p:sldId id="256" r:id="rId2"/>
    <p:sldId id="257" r:id="rId3"/>
    <p:sldId id="258" r:id="rId4"/>
    <p:sldId id="260" r:id="rId5"/>
    <p:sldId id="261" r:id="rId6"/>
    <p:sldId id="306" r:id="rId7"/>
    <p:sldId id="305" r:id="rId8"/>
    <p:sldId id="264" r:id="rId9"/>
    <p:sldId id="265" r:id="rId10"/>
    <p:sldId id="266" r:id="rId11"/>
    <p:sldId id="269" r:id="rId12"/>
    <p:sldId id="270" r:id="rId13"/>
    <p:sldId id="271" r:id="rId14"/>
    <p:sldId id="272" r:id="rId15"/>
    <p:sldId id="273" r:id="rId16"/>
    <p:sldId id="274" r:id="rId17"/>
    <p:sldId id="275" r:id="rId18"/>
    <p:sldId id="276" r:id="rId19"/>
    <p:sldId id="279" r:id="rId20"/>
    <p:sldId id="307" r:id="rId21"/>
    <p:sldId id="286" r:id="rId22"/>
    <p:sldId id="287" r:id="rId23"/>
    <p:sldId id="292" r:id="rId24"/>
    <p:sldId id="297" r:id="rId25"/>
    <p:sldId id="304" r:id="rId26"/>
    <p:sldId id="308" r:id="rId27"/>
  </p:sldIdLst>
  <p:sldSz cx="13004800" cy="97536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49" d="100"/>
          <a:sy n="49" d="100"/>
        </p:scale>
        <p:origin x="1392" y="3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5499620"/>
            <a:ext cx="13004800" cy="42539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2" name="Rectangle 11"/>
          <p:cNvSpPr/>
          <p:nvPr/>
        </p:nvSpPr>
        <p:spPr>
          <a:xfrm>
            <a:off x="0" y="0"/>
            <a:ext cx="13004800" cy="54996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13" name="Rectangle 12"/>
          <p:cNvSpPr/>
          <p:nvPr/>
        </p:nvSpPr>
        <p:spPr>
          <a:xfrm>
            <a:off x="0" y="3772176"/>
            <a:ext cx="13004800" cy="3251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4" name="Oval 13"/>
          <p:cNvSpPr/>
          <p:nvPr/>
        </p:nvSpPr>
        <p:spPr>
          <a:xfrm>
            <a:off x="0" y="2275840"/>
            <a:ext cx="13004800" cy="726101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3" name="Subtitle 2"/>
          <p:cNvSpPr>
            <a:spLocks noGrp="1"/>
          </p:cNvSpPr>
          <p:nvPr>
            <p:ph type="subTitle" idx="1"/>
          </p:nvPr>
        </p:nvSpPr>
        <p:spPr>
          <a:xfrm>
            <a:off x="2096064" y="7185843"/>
            <a:ext cx="8017081" cy="1254569"/>
          </a:xfrm>
        </p:spPr>
        <p:txBody>
          <a:bodyPr>
            <a:normAutofit/>
          </a:bodyPr>
          <a:lstStyle>
            <a:lvl1pPr marL="0" indent="0" algn="l">
              <a:buNone/>
              <a:defRPr sz="3100">
                <a:solidFill>
                  <a:schemeClr val="tx2"/>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
        <p:nvSpPr>
          <p:cNvPr id="2" name="Title 1"/>
          <p:cNvSpPr>
            <a:spLocks noGrp="1"/>
          </p:cNvSpPr>
          <p:nvPr>
            <p:ph type="ctrTitle"/>
          </p:nvPr>
        </p:nvSpPr>
        <p:spPr>
          <a:xfrm>
            <a:off x="1162782" y="4454813"/>
            <a:ext cx="10204944" cy="2550282"/>
          </a:xfrm>
          <a:effectLst/>
        </p:spPr>
        <p:txBody>
          <a:bodyPr>
            <a:noAutofit/>
          </a:bodyPr>
          <a:lstStyle>
            <a:lvl1pPr marL="910322" indent="-650230" algn="l">
              <a:defRPr sz="77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709333" y="1040383"/>
            <a:ext cx="9103360" cy="49418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0900" y="535492"/>
            <a:ext cx="2926080" cy="7450082"/>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727628" y="1040383"/>
            <a:ext cx="6868319" cy="696139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September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06440" y="1536840"/>
            <a:ext cx="12191760" cy="723600"/>
          </a:xfrm>
          <a:prstGeom prst="rect">
            <a:avLst/>
          </a:prstGeom>
        </p:spPr>
        <p:txBody>
          <a:bodyPr lIns="0" tIns="0" rIns="0" bIns="0" anchor="ctr"/>
          <a:lstStyle/>
          <a:p>
            <a:endParaRPr/>
          </a:p>
        </p:txBody>
      </p:sp>
      <p:sp>
        <p:nvSpPr>
          <p:cNvPr id="85" name="PlaceHolder 2"/>
          <p:cNvSpPr>
            <a:spLocks noGrp="1"/>
          </p:cNvSpPr>
          <p:nvPr>
            <p:ph type="subTitle"/>
          </p:nvPr>
        </p:nvSpPr>
        <p:spPr>
          <a:xfrm>
            <a:off x="406440" y="-4844160"/>
            <a:ext cx="11175480" cy="575820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7BB8AF-C16A-4836-A92D-61834B5F0BA5}" type="datetime4">
              <a:rPr lang="en-US" smtClean="0"/>
              <a:pPr/>
              <a:t>September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625600" y="1040384"/>
            <a:ext cx="9103360" cy="49418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5499620"/>
            <a:ext cx="13004800" cy="42539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8" name="Rectangle 7"/>
          <p:cNvSpPr/>
          <p:nvPr/>
        </p:nvSpPr>
        <p:spPr>
          <a:xfrm>
            <a:off x="0" y="0"/>
            <a:ext cx="13004800" cy="54996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9" name="Rectangle 8"/>
          <p:cNvSpPr/>
          <p:nvPr/>
        </p:nvSpPr>
        <p:spPr>
          <a:xfrm>
            <a:off x="0" y="3772176"/>
            <a:ext cx="13004800" cy="3251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0" name="Oval 9"/>
          <p:cNvSpPr/>
          <p:nvPr/>
        </p:nvSpPr>
        <p:spPr>
          <a:xfrm>
            <a:off x="0" y="2275840"/>
            <a:ext cx="13004800" cy="726101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2" name="Title 1"/>
          <p:cNvSpPr>
            <a:spLocks noGrp="1"/>
          </p:cNvSpPr>
          <p:nvPr>
            <p:ph type="title"/>
          </p:nvPr>
        </p:nvSpPr>
        <p:spPr>
          <a:xfrm>
            <a:off x="2891655" y="3089988"/>
            <a:ext cx="8485925" cy="3446537"/>
          </a:xfrm>
          <a:effectLst/>
        </p:spPr>
        <p:txBody>
          <a:bodyPr anchor="b"/>
          <a:lstStyle>
            <a:lvl1pPr algn="r">
              <a:defRPr sz="65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876356" y="6552904"/>
            <a:ext cx="8491369" cy="1188210"/>
          </a:xfrm>
        </p:spPr>
        <p:txBody>
          <a:bodyPr anchor="t"/>
          <a:lstStyle>
            <a:lvl1pPr marL="0" indent="0" algn="r">
              <a:buNone/>
              <a:defRPr sz="2800">
                <a:solidFill>
                  <a:schemeClr val="tx2"/>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47D2193-4505-4A75-99BB-880C6989A757}" type="datetime4">
              <a:rPr lang="en-US" smtClean="0"/>
              <a:pPr/>
              <a:t>September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3A18F4-33C3-445B-924C-31108C51719C}" type="datetime4">
              <a:rPr lang="en-US" smtClean="0"/>
              <a:pPr/>
              <a:t>September 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625598" y="1040383"/>
            <a:ext cx="4759757" cy="49418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606438" y="1040384"/>
            <a:ext cx="4759757" cy="49418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1040384"/>
            <a:ext cx="4759757" cy="909884"/>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tr-TR" smtClean="0"/>
              <a:t>Asıl metin stillerini düzenlemek için tıklatın</a:t>
            </a:r>
          </a:p>
        </p:txBody>
      </p:sp>
      <p:sp>
        <p:nvSpPr>
          <p:cNvPr id="4" name="Content Placeholder 3"/>
          <p:cNvSpPr>
            <a:spLocks noGrp="1"/>
          </p:cNvSpPr>
          <p:nvPr>
            <p:ph sz="half" idx="2"/>
          </p:nvPr>
        </p:nvSpPr>
        <p:spPr>
          <a:xfrm>
            <a:off x="1644725" y="1991576"/>
            <a:ext cx="4759757" cy="3901440"/>
          </a:xfrm>
        </p:spPr>
        <p:txBody>
          <a:bodyPr>
            <a:normAutofit/>
          </a:bodyPr>
          <a:lstStyle>
            <a:lvl1pPr>
              <a:defRPr sz="2600"/>
            </a:lvl1pPr>
            <a:lvl2pPr>
              <a:defRPr sz="2600"/>
            </a:lvl2pPr>
            <a:lvl3pPr>
              <a:defRPr sz="23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09496" y="1040384"/>
            <a:ext cx="4759757" cy="909884"/>
          </a:xfrm>
        </p:spPr>
        <p:txBody>
          <a:bodyPr anchor="b">
            <a:noAutofit/>
          </a:bodyPr>
          <a:lstStyle>
            <a:lvl1pPr marL="0" indent="0" algn="ctr">
              <a:buNone/>
              <a:defRPr lang="en-US" sz="3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marL="0" lvl="0" indent="0" algn="ctr" defTabSz="1300460" rtl="0" eaLnBrk="1" latinLnBrk="0" hangingPunct="1">
              <a:spcBef>
                <a:spcPct val="20000"/>
              </a:spcBef>
              <a:spcAft>
                <a:spcPts val="427"/>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6606258" y="1989734"/>
            <a:ext cx="4759757" cy="3901440"/>
          </a:xfrm>
        </p:spPr>
        <p:txBody>
          <a:bodyPr>
            <a:normAutofit/>
          </a:bodyPr>
          <a:lstStyle>
            <a:lvl1pPr>
              <a:defRPr sz="2600"/>
            </a:lvl1pPr>
            <a:lvl2pPr>
              <a:defRPr sz="2600"/>
            </a:lvl2pPr>
            <a:lvl3pPr>
              <a:defRPr sz="23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6,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September 6,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6,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93380" y="3142827"/>
            <a:ext cx="5171321" cy="1789857"/>
          </a:xfrm>
          <a:effectLst/>
        </p:spPr>
        <p:txBody>
          <a:bodyPr anchor="b">
            <a:noAutofit/>
          </a:bodyPr>
          <a:lstStyle>
            <a:lvl1pPr marL="325115" indent="-325115" algn="l">
              <a:defRPr sz="40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6533000" y="1040384"/>
            <a:ext cx="5713188" cy="6961394"/>
          </a:xfrm>
        </p:spPr>
        <p:txBody>
          <a:bodyPr anchor="ctr"/>
          <a:lstStyle>
            <a:lvl1pPr>
              <a:defRPr sz="3100"/>
            </a:lvl1pPr>
            <a:lvl2pPr>
              <a:defRPr sz="2800"/>
            </a:lvl2pPr>
            <a:lvl3pPr>
              <a:defRPr sz="2600"/>
            </a:lvl3pPr>
            <a:lvl4pPr>
              <a:defRPr sz="2300"/>
            </a:lvl4pPr>
            <a:lvl5pPr>
              <a:defRPr sz="2000"/>
            </a:lvl5pPr>
            <a:lvl6pPr>
              <a:defRPr sz="2800"/>
            </a:lvl6pPr>
            <a:lvl7pPr>
              <a:defRPr sz="2800"/>
            </a:lvl7pPr>
            <a:lvl8pPr>
              <a:defRPr sz="2800"/>
            </a:lvl8pPr>
            <a:lvl9pPr>
              <a:defRPr sz="2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529977" y="4974652"/>
            <a:ext cx="4819428" cy="3042870"/>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C7EAB0C-2220-4D0E-A0DD-DB7FA0F742F4}" type="datetime4">
              <a:rPr lang="en-US" smtClean="0"/>
              <a:pPr/>
              <a:t>September 6,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5499620"/>
            <a:ext cx="13004800" cy="42539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9" name="Rectangle 8"/>
          <p:cNvSpPr/>
          <p:nvPr/>
        </p:nvSpPr>
        <p:spPr>
          <a:xfrm>
            <a:off x="0" y="0"/>
            <a:ext cx="13004800" cy="54996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10" name="Rectangle 9"/>
          <p:cNvSpPr/>
          <p:nvPr/>
        </p:nvSpPr>
        <p:spPr>
          <a:xfrm>
            <a:off x="0" y="3772176"/>
            <a:ext cx="13004800" cy="3251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1" name="Oval 10"/>
          <p:cNvSpPr/>
          <p:nvPr/>
        </p:nvSpPr>
        <p:spPr>
          <a:xfrm>
            <a:off x="0" y="2275840"/>
            <a:ext cx="13004800" cy="726101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3" name="Picture Placeholder 2"/>
          <p:cNvSpPr>
            <a:spLocks noGrp="1"/>
          </p:cNvSpPr>
          <p:nvPr>
            <p:ph type="pic" idx="1"/>
          </p:nvPr>
        </p:nvSpPr>
        <p:spPr>
          <a:xfrm>
            <a:off x="6364693" y="1625600"/>
            <a:ext cx="5852160" cy="444843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8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48550" y="1437136"/>
            <a:ext cx="5253851" cy="3076295"/>
          </a:xfrm>
        </p:spPr>
        <p:txBody>
          <a:bodyPr anchor="b"/>
          <a:lstStyle>
            <a:lvl1pPr marL="260092" indent="-260092">
              <a:buFont typeface="Georgia" pitchFamily="18" charset="0"/>
              <a:buChar char="*"/>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416D63-31BF-4B94-B6C5-E20B2C63F515}" type="datetime4">
              <a:rPr lang="en-US" smtClean="0"/>
              <a:pPr/>
              <a:t>September 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
        <p:nvSpPr>
          <p:cNvPr id="2" name="Title 1"/>
          <p:cNvSpPr>
            <a:spLocks noGrp="1"/>
          </p:cNvSpPr>
          <p:nvPr>
            <p:ph type="title"/>
          </p:nvPr>
        </p:nvSpPr>
        <p:spPr>
          <a:xfrm>
            <a:off x="1034337" y="6349399"/>
            <a:ext cx="9078810" cy="1625600"/>
          </a:xfrm>
        </p:spPr>
        <p:txBody>
          <a:bodyPr anchor="b">
            <a:noAutofit/>
          </a:bodyPr>
          <a:lstStyle>
            <a:lvl1pPr algn="l">
              <a:defRPr sz="65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7261013"/>
            <a:ext cx="13004800" cy="249258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8" name="Rectangle 7"/>
          <p:cNvSpPr/>
          <p:nvPr/>
        </p:nvSpPr>
        <p:spPr>
          <a:xfrm>
            <a:off x="0" y="0"/>
            <a:ext cx="13004800" cy="726101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9" name="Rectangle 8"/>
          <p:cNvSpPr/>
          <p:nvPr/>
        </p:nvSpPr>
        <p:spPr>
          <a:xfrm>
            <a:off x="0" y="5359366"/>
            <a:ext cx="13004800" cy="32512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0" name="Oval 9"/>
          <p:cNvSpPr/>
          <p:nvPr/>
        </p:nvSpPr>
        <p:spPr>
          <a:xfrm>
            <a:off x="0" y="2275840"/>
            <a:ext cx="13004800" cy="7261013"/>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2" name="Title Placeholder 1"/>
          <p:cNvSpPr>
            <a:spLocks noGrp="1"/>
          </p:cNvSpPr>
          <p:nvPr>
            <p:ph type="title"/>
          </p:nvPr>
        </p:nvSpPr>
        <p:spPr>
          <a:xfrm>
            <a:off x="2550456" y="6218194"/>
            <a:ext cx="9262238" cy="1625600"/>
          </a:xfrm>
          <a:prstGeom prst="rect">
            <a:avLst/>
          </a:prstGeom>
          <a:effectLst/>
        </p:spPr>
        <p:txBody>
          <a:bodyPr vert="horz" lIns="130046" tIns="65023" rIns="130046" bIns="65023"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625600" y="1041436"/>
            <a:ext cx="9103360" cy="4941824"/>
          </a:xfrm>
          <a:prstGeom prst="rect">
            <a:avLst/>
          </a:prstGeom>
        </p:spPr>
        <p:txBody>
          <a:bodyPr vert="horz" lIns="130046" tIns="65023" rIns="130046" bIns="6502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778240" y="8778241"/>
            <a:ext cx="3576320" cy="519289"/>
          </a:xfrm>
          <a:prstGeom prst="rect">
            <a:avLst/>
          </a:prstGeom>
        </p:spPr>
        <p:txBody>
          <a:bodyPr vert="horz" lIns="130046" tIns="65023" rIns="130046" bIns="65023" rtlCol="0" anchor="ctr"/>
          <a:lstStyle>
            <a:lvl1pPr algn="r">
              <a:defRPr sz="1600" b="1">
                <a:solidFill>
                  <a:schemeClr val="tx1">
                    <a:lumMod val="50000"/>
                    <a:lumOff val="50000"/>
                  </a:schemeClr>
                </a:solidFill>
              </a:defRPr>
            </a:lvl1pPr>
          </a:lstStyle>
          <a:p>
            <a:fld id="{62B1B13E-D5AF-485E-81A1-82A140076526}" type="datetime4">
              <a:rPr lang="en-US" smtClean="0"/>
              <a:pPr/>
              <a:t>September 6, 2017</a:t>
            </a:fld>
            <a:endParaRPr lang="en-US" dirty="0"/>
          </a:p>
        </p:txBody>
      </p:sp>
      <p:sp>
        <p:nvSpPr>
          <p:cNvPr id="5" name="Footer Placeholder 4"/>
          <p:cNvSpPr>
            <a:spLocks noGrp="1"/>
          </p:cNvSpPr>
          <p:nvPr>
            <p:ph type="ftr" sz="quarter" idx="3"/>
          </p:nvPr>
        </p:nvSpPr>
        <p:spPr>
          <a:xfrm>
            <a:off x="650239" y="8778241"/>
            <a:ext cx="4768428" cy="519289"/>
          </a:xfrm>
          <a:prstGeom prst="rect">
            <a:avLst/>
          </a:prstGeom>
        </p:spPr>
        <p:txBody>
          <a:bodyPr vert="horz" lIns="130046" tIns="65023" rIns="130046" bIns="65023" rtlCol="0" anchor="ctr"/>
          <a:lstStyle>
            <a:lvl1pPr algn="l">
              <a:defRPr sz="16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418667" y="8778241"/>
            <a:ext cx="2600960" cy="519289"/>
          </a:xfrm>
          <a:prstGeom prst="rect">
            <a:avLst/>
          </a:prstGeom>
        </p:spPr>
        <p:txBody>
          <a:bodyPr vert="horz" lIns="130046" tIns="65023" rIns="130046" bIns="65023" rtlCol="0" anchor="ctr"/>
          <a:lstStyle>
            <a:lvl1pPr algn="ctr">
              <a:defRPr sz="1700" b="1">
                <a:solidFill>
                  <a:schemeClr val="tx1">
                    <a:lumMod val="50000"/>
                    <a:lumOff val="50000"/>
                  </a:schemeClr>
                </a:solidFill>
              </a:defRPr>
            </a:lvl1pPr>
          </a:lstStyle>
          <a:p>
            <a:pPr algn="r">
              <a:lnSpc>
                <a:spcPct val="80000"/>
              </a:lnSpc>
            </a:pPr>
            <a:fld id="{58D9E4B3-CC21-4FD4-AED7-746023215DB0}" type="slidenum">
              <a:rPr lang="tr-TR" sz="2400" strike="noStrike" spc="-1" smtClean="0">
                <a:solidFill>
                  <a:srgbClr val="838787"/>
                </a:solidFill>
                <a:uFill>
                  <a:solidFill>
                    <a:srgbClr val="FFFFFF"/>
                  </a:solidFill>
                </a:uFill>
                <a:latin typeface="DIN Alternate"/>
                <a:ea typeface="DIN Alternate"/>
              </a:rPr>
              <a:t>‹#›</a:t>
            </a:fld>
            <a:endParaRPr lang="tr-T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marL="455161" indent="-455161" algn="r" defTabSz="1300460" rtl="0" eaLnBrk="1" latinLnBrk="0" hangingPunct="1">
        <a:spcBef>
          <a:spcPct val="0"/>
        </a:spcBef>
        <a:buClr>
          <a:schemeClr val="accent6">
            <a:lumMod val="75000"/>
          </a:schemeClr>
        </a:buClr>
        <a:buSzPct val="128000"/>
        <a:buFont typeface="Georgia" pitchFamily="18" charset="0"/>
        <a:buChar char="*"/>
        <a:defRPr sz="65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5115"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3100" kern="1200">
          <a:solidFill>
            <a:schemeClr val="tx1">
              <a:lumMod val="75000"/>
              <a:lumOff val="25000"/>
            </a:schemeClr>
          </a:solidFill>
          <a:latin typeface="+mn-lt"/>
          <a:ea typeface="+mn-ea"/>
          <a:cs typeface="+mn-cs"/>
        </a:defRPr>
      </a:lvl1pPr>
      <a:lvl2pPr marL="780276"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2pPr>
      <a:lvl3pPr marL="1170414"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3pPr>
      <a:lvl4pPr marL="1560552"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4pPr>
      <a:lvl5pPr marL="1976699"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5pPr>
      <a:lvl6pPr marL="2366837"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2795988"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3251149"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3680301" indent="-260092" algn="l" defTabSz="1300460" rtl="0" eaLnBrk="1" latinLnBrk="0" hangingPunct="1">
        <a:spcBef>
          <a:spcPct val="20000"/>
        </a:spcBef>
        <a:spcAft>
          <a:spcPts val="427"/>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tr/url?sa=i&amp;rct=j&amp;q=&amp;esrc=s&amp;source=images&amp;cd=&amp;cad=rja&amp;uact=8&amp;ved=0ahUKEwiZmq2s3_XVAhXlZpoKHeFHAkgQjRwIBw&amp;url=https://indigodergisi.com/2016/12/ozel-yetenekli-cocuklarin-egitimi/&amp;psig=AFQjCNGmeEZTaVDvS0aEiKmLNRz-M4wfbg&amp;ust=1503865794963133"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tr/url?sa=i&amp;rct=j&amp;q=&amp;esrc=s&amp;source=images&amp;cd=&amp;cad=rja&amp;uact=8&amp;ved=0ahUKEwi0yYfv3_XVAhXDE5oKHYjrCmQQjRwIBw&amp;url=http://www.dodanismanlik.com/uzman-gorusu/celil-soylan/ozel-ogrenme-guclugu-disleksi-ve-ozel-egitim/&amp;psig=AFQjCNEIv68C2E6izlpXlpcW_L1ZtKrwVQ&amp;ust=15038660575489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ved=0ahUKEwi0zZTro_fVAhUILlAKHS_jD0IQjRwIBw&amp;url=http://www.zamanecocuk.com/aile/haber/mutlu-aile-ortaminda-yetisen-cocuklar-okulda-daha-/780/&amp;psig=AFQjCNFiQyrcSCMhfigdlncPjzn_-4qfXA&amp;ust=150391857086698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source=images&amp;cd=&amp;cad=rja&amp;uact=8&amp;ved=0ahUKEwjZ76_WovfVAhVPIlAKHeEkC50QjRwIBw&amp;url=http://komikkarikatur.blogspot.com/2012/04/adil-bir-snav.html&amp;psig=AFQjCNHHm_WQV6mCdI1rYn0SRdAtnkVoxQ&amp;ust=15039171204673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inar.com.tr/yasam-pinarim/19092014/page2.html"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guiainfantil.com/videos/videoblog/5-consejos-para-viajar-con-ninos-en-av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source=images&amp;cd=&amp;cad=rja&amp;uact=8&amp;ved=0ahUKEwiGyaq9lfXVAhUEIJoKHQCiD7QQjRwIBw&amp;url=http://www.guzelmesajlar.com/ataturkun-guzel-sanatlarla-ilgili-sozleri.html&amp;psig=AFQjCNGF-rZVdYqaqQiWG6DrlJLZagyYTQ&amp;ust=1503845710551770"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google.com.tr/url?sa=i&amp;rct=j&amp;q=&amp;esrc=s&amp;source=images&amp;cd=&amp;cad=rja&amp;uact=8&amp;ved=0ahUKEwie5K2qlfXVAhXNZpoKHe1hCdgQjRwIBw&amp;url=http://www.narsanat.com/ataturkun-sanat-ve-sanatci-ile-ilgili-sozleri/&amp;psig=AFQjCNGF-rZVdYqaqQiWG6DrlJLZagyYTQ&amp;ust=150384571055177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source=images&amp;cd=&amp;cad=rja&amp;uact=8&amp;ved=0ahUKEwiH-cH7qffVAhVEYVAKHbbFCyUQjRwIBw&amp;url=http://www.narcicekleri.org/kolej/etkinlikler/armada-cocuk-muzesi.aspx&amp;psig=AFQjCNFnveIzvb9iTVJXC3qBvJCVLjcQdA&amp;ust=1503920298344151"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google.com.tr/url?sa=i&amp;rct=j&amp;q=&amp;esrc=s&amp;source=images&amp;cd=&amp;cad=rja&amp;uact=8&amp;ved=0ahUKEwiG4LTzq_fVAhUGmrQKHYfmC_cQjRwIBw&amp;url=https://ucurtmadergi.com/muzeler-degisiyor/&amp;psig=AFQjCNFnveIzvb9iTVJXC3qBvJCVLjcQdA&amp;ust=150392029834415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invKi52_XVAhXiYpoKHajHAa8QjRwIBw&amp;url=http://www.nnedir.com/tarih/milli-kultur-degerlerimiz-nelerdir.html&amp;psig=AFQjCNE_eaBn2lbyyW6mi-02bBc7tH1zYg&amp;ust=150386483882671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ved=0ahUKEwiJv7iKjfXVAhWiYZoKHWtcADYQjRwIBw&amp;url=http://www.dersimiz.com/meslekler-hakkinda-bilgiler/Heykeltras-21923.html&amp;psig=AFQjCNFlkd6bmU2PQ_mJMawQNk5lxdrypg&amp;ust=1503843703158562"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tr/url?sa=i&amp;rct=j&amp;q=&amp;esrc=s&amp;source=images&amp;cd=&amp;cad=rja&amp;uact=8&amp;ved=0ahUKEwinwrrTjPXVAhWrJJoKHcpACosQjRwIBw&amp;url=http://www.arsivfotoritim.com/yazi/ismail-haykir-ile-soylesi/&amp;psig=AFQjCNFlkd6bmU2PQ_mJMawQNk5lxdrypg&amp;ust=15038437031585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com.tr/url?sa=i&amp;rct=j&amp;q=&amp;esrc=s&amp;source=images&amp;cd=&amp;cad=rja&amp;uact=8&amp;ved=0ahUKEwiXoaiqivXVAhXhCpoKHbXJC_wQjRwIBw&amp;url=https://www.paradurumu.com/cocuk/cocuklarin-sosyal-becerileri-nasil-gelisir-haberi-2708&amp;psig=AFQjCNG_vLwRGuy3GUWbQdTxWs_MElhdnQ&amp;ust=1503842857132295"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iUm86FivXVAhVCQpoKHQNXCMkQjRwIBw&amp;url=http://www.parentsdergisi.com/neden-minik-mozart-olmasin/&amp;psig=AFQjCNG_vLwRGuy3GUWbQdTxWs_MElhdnQ&amp;ust=1503842857132295" TargetMode="External"/><Relationship Id="rId5" Type="http://schemas.openxmlformats.org/officeDocument/2006/relationships/image" Target="../media/image7.jpeg"/><Relationship Id="rId4" Type="http://schemas.openxmlformats.org/officeDocument/2006/relationships/hyperlink" Target="http://www.google.com.tr/url?sa=i&amp;rct=j&amp;q=&amp;esrc=s&amp;source=images&amp;cd=&amp;cad=rja&amp;uact=8&amp;ved=0ahUKEwiLxei1ifXVAhUEEJoKHcXzBz0QjRwIBw&amp;url=http://www.hurriyetaile.com/cocuk/cocuk-psikolojisi/teknoloji-bagimliligi-sosyal-beceriyi-koreltiyor_21535.html&amp;psig=AFQjCNG_vLwRGuy3GUWbQdTxWs_MElhdnQ&amp;ust=150384285713229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www.google.com.tr/url?sa=i&amp;rct=j&amp;q=&amp;esrc=s&amp;source=images&amp;cd=&amp;cad=rja&amp;uact=8&amp;ved=0ahUKEwiU26XR3fXVAhXlK5oKHXKQBpAQjRwIBw&amp;url=http://www.ofen.com.tr/tag/medya/&amp;psig=AFQjCNHMfuTakVn4EeFMVn03xbFWEBv8DA&amp;ust=1503865454230854" TargetMode="External"/><Relationship Id="rId2" Type="http://schemas.openxmlformats.org/officeDocument/2006/relationships/hyperlink" Target="http://www.google.com.tr/url?sa=i&amp;rct=j&amp;q=&amp;esrc=s&amp;source=images&amp;cd=&amp;cad=rja&amp;uact=8&amp;ved=0ahUKEwjM4-Wxi_XVAhUlEJoKHdBlBW4QjRwIBw&amp;url=http://www.londragazete.com/2014/11/18/cocuklar-ataturku-andilar/&amp;psig=AFQjCNG0wueGAPcRutT2cQD73YRmPtxaxg&amp;ust=1503843361112028"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tr/url?sa=i&amp;rct=j&amp;q=&amp;esrc=s&amp;source=images&amp;cd=&amp;cad=rja&amp;uact=8&amp;ved=0ahUKEwiQ8qGc3PXVAhVDIJoKHZqjAh0QjRwIBw&amp;url=http://bilgihanem.com/kuresel-isinma-nedir/&amp;psig=AFQjCNGCKR3FzXmCtgHfW0uCTtwSSgic1Q&amp;ust=1503865099824499"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ved=0ahUKEwjXu8rMmvXVAhWDC5oKHZyXAToQjRwIBw&amp;url=http://bugunhayattannelerogrendim.blogspot.com/2013/08/&amp;psig=AFQjCNHKJa0JcCzbqWXLCeTWz3a2SDoeGg&amp;ust=150384742025203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150840" y="1121040"/>
            <a:ext cx="12191760" cy="2704680"/>
          </a:xfrm>
          <a:prstGeom prst="rect">
            <a:avLst/>
          </a:prstGeom>
          <a:noFill/>
          <a:ln w="12600">
            <a:noFill/>
          </a:ln>
        </p:spPr>
        <p:txBody>
          <a:bodyPr lIns="50760" tIns="50760" rIns="50760" bIns="50760"/>
          <a:lstStyle/>
          <a:p>
            <a:pPr algn="ctr">
              <a:lnSpc>
                <a:spcPct val="100000"/>
              </a:lnSpc>
            </a:pPr>
            <a:r>
              <a:rPr lang="tr-TR" sz="9690" strike="noStrike" cap="all" spc="-1" dirty="0" err="1">
                <a:solidFill>
                  <a:srgbClr val="34A5DA"/>
                </a:solidFill>
                <a:uFill>
                  <a:solidFill>
                    <a:srgbClr val="FFFFFF"/>
                  </a:solidFill>
                </a:uFill>
                <a:latin typeface="DIN Alternate"/>
                <a:ea typeface="DIN Alternate"/>
              </a:rPr>
              <a:t>tc</a:t>
            </a:r>
            <a:r>
              <a:rPr lang="tr-TR" sz="9690" strike="noStrike" cap="all" spc="-1" dirty="0">
                <a:solidFill>
                  <a:srgbClr val="34A5DA"/>
                </a:solidFill>
                <a:uFill>
                  <a:solidFill>
                    <a:srgbClr val="FFFFFF"/>
                  </a:solidFill>
                </a:uFill>
                <a:latin typeface="DIN Alternate"/>
                <a:ea typeface="DIN Alternate"/>
              </a:rPr>
              <a:t> </a:t>
            </a:r>
            <a:r>
              <a:rPr lang="tr-TR" sz="9690" strike="noStrike" cap="all" spc="-1" dirty="0" err="1" smtClean="0">
                <a:solidFill>
                  <a:srgbClr val="34A5DA"/>
                </a:solidFill>
                <a:uFill>
                  <a:solidFill>
                    <a:srgbClr val="FFFFFF"/>
                  </a:solidFill>
                </a:uFill>
                <a:latin typeface="DIN Alternate"/>
                <a:ea typeface="DIN Alternate"/>
              </a:rPr>
              <a:t>mİllİ</a:t>
            </a:r>
            <a:r>
              <a:rPr lang="tr-TR" sz="9690" strike="noStrike" cap="all" spc="-1" dirty="0" smtClean="0">
                <a:solidFill>
                  <a:srgbClr val="34A5DA"/>
                </a:solidFill>
                <a:uFill>
                  <a:solidFill>
                    <a:srgbClr val="FFFFFF"/>
                  </a:solidFill>
                </a:uFill>
                <a:latin typeface="DIN Alternate"/>
                <a:ea typeface="DIN Alternate"/>
              </a:rPr>
              <a:t> </a:t>
            </a:r>
            <a:r>
              <a:rPr lang="tr-TR" sz="9690" strike="noStrike" cap="all" spc="-1" dirty="0" err="1" smtClean="0">
                <a:solidFill>
                  <a:srgbClr val="34A5DA"/>
                </a:solidFill>
                <a:uFill>
                  <a:solidFill>
                    <a:srgbClr val="FFFFFF"/>
                  </a:solidFill>
                </a:uFill>
                <a:latin typeface="DIN Alternate"/>
                <a:ea typeface="DIN Alternate"/>
              </a:rPr>
              <a:t>eğİtİm</a:t>
            </a:r>
            <a:r>
              <a:rPr lang="tr-TR" sz="9690" strike="noStrike" cap="all" spc="-1" dirty="0" smtClean="0">
                <a:solidFill>
                  <a:srgbClr val="34A5DA"/>
                </a:solidFill>
                <a:uFill>
                  <a:solidFill>
                    <a:srgbClr val="FFFFFF"/>
                  </a:solidFill>
                </a:uFill>
                <a:latin typeface="DIN Alternate"/>
                <a:ea typeface="DIN Alternate"/>
              </a:rPr>
              <a:t> </a:t>
            </a:r>
            <a:r>
              <a:rPr lang="tr-TR" sz="9690" strike="noStrike" cap="all" spc="-1" dirty="0" err="1" smtClean="0">
                <a:solidFill>
                  <a:srgbClr val="34A5DA"/>
                </a:solidFill>
                <a:uFill>
                  <a:solidFill>
                    <a:srgbClr val="FFFFFF"/>
                  </a:solidFill>
                </a:uFill>
                <a:latin typeface="DIN Alternate"/>
                <a:ea typeface="DIN Alternate"/>
              </a:rPr>
              <a:t>bakanliği</a:t>
            </a:r>
            <a:endParaRPr dirty="0"/>
          </a:p>
        </p:txBody>
      </p:sp>
      <p:sp>
        <p:nvSpPr>
          <p:cNvPr id="119" name="TextShape 2"/>
          <p:cNvSpPr txBox="1"/>
          <p:nvPr/>
        </p:nvSpPr>
        <p:spPr>
          <a:xfrm>
            <a:off x="406440" y="4254480"/>
            <a:ext cx="12191760" cy="2206496"/>
          </a:xfrm>
          <a:prstGeom prst="rect">
            <a:avLst/>
          </a:prstGeom>
          <a:solidFill>
            <a:srgbClr val="34A5DA"/>
          </a:solidFill>
          <a:ln w="12600">
            <a:noFill/>
          </a:ln>
        </p:spPr>
        <p:txBody>
          <a:bodyPr lIns="50760" tIns="50760" rIns="50760" bIns="50760"/>
          <a:lstStyle/>
          <a:p>
            <a:pPr marL="444600" indent="-444240" algn="ctr">
              <a:lnSpc>
                <a:spcPct val="100000"/>
              </a:lnSpc>
              <a:buClr>
                <a:srgbClr val="39A3D5"/>
              </a:buClr>
              <a:buSzPct val="104000"/>
              <a:buFont typeface="Avenir Next"/>
              <a:buChar char="‣"/>
            </a:pPr>
            <a:r>
              <a:rPr lang="tr-TR" sz="6400" strike="noStrike" spc="-1" dirty="0" smtClean="0">
                <a:solidFill>
                  <a:srgbClr val="FFFFFF"/>
                </a:solidFill>
                <a:uFill>
                  <a:solidFill>
                    <a:srgbClr val="FFFFFF"/>
                  </a:solidFill>
                </a:uFill>
                <a:latin typeface="Avenir Next Medium"/>
                <a:ea typeface="Avenir Next Medium"/>
              </a:rPr>
              <a:t>Görsel </a:t>
            </a:r>
            <a:r>
              <a:rPr lang="tr-TR" sz="6400" strike="noStrike" spc="-1" dirty="0">
                <a:solidFill>
                  <a:srgbClr val="FFFFFF"/>
                </a:solidFill>
                <a:uFill>
                  <a:solidFill>
                    <a:srgbClr val="FFFFFF"/>
                  </a:solidFill>
                </a:uFill>
                <a:latin typeface="Avenir Next Medium"/>
                <a:ea typeface="Avenir Next Medium"/>
              </a:rPr>
              <a:t>sanatlar öğretim  programı</a:t>
            </a:r>
            <a:endParaRPr dirty="0"/>
          </a:p>
        </p:txBody>
      </p:sp>
      <p:sp>
        <p:nvSpPr>
          <p:cNvPr id="120" name="CustomShape 3"/>
          <p:cNvSpPr/>
          <p:nvPr/>
        </p:nvSpPr>
        <p:spPr>
          <a:xfrm>
            <a:off x="6246720" y="8456040"/>
            <a:ext cx="7328520" cy="1600560"/>
          </a:xfrm>
          <a:prstGeom prst="rect">
            <a:avLst/>
          </a:prstGeom>
          <a:noFill/>
          <a:ln w="12600">
            <a:noFill/>
          </a:ln>
        </p:spPr>
        <p:style>
          <a:lnRef idx="0">
            <a:scrgbClr r="0" g="0" b="0"/>
          </a:lnRef>
          <a:fillRef idx="0">
            <a:scrgbClr r="0" g="0" b="0"/>
          </a:fillRef>
          <a:effectRef idx="0">
            <a:scrgbClr r="0" g="0" b="0"/>
          </a:effectRef>
          <a:fontRef idx="minor"/>
        </p:style>
        <p:txBody>
          <a:bodyPr lIns="38160" tIns="38160" rIns="38160" bIns="38160"/>
          <a:lstStyle/>
          <a:p>
            <a:pPr algn="ctr">
              <a:lnSpc>
                <a:spcPct val="100000"/>
              </a:lnSpc>
            </a:pPr>
            <a:endParaRPr lang="tr-TR" sz="2000" b="1" spc="-1" dirty="0" smtClean="0">
              <a:uFill>
                <a:solidFill>
                  <a:srgbClr val="FFFFFF"/>
                </a:solidFill>
              </a:uFill>
              <a:latin typeface="Arial"/>
              <a:ea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öğretim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50"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endParaRPr dirty="0"/>
          </a:p>
        </p:txBody>
      </p:sp>
      <p:sp>
        <p:nvSpPr>
          <p:cNvPr id="151" name="TextShape 3"/>
          <p:cNvSpPr txBox="1"/>
          <p:nvPr/>
        </p:nvSpPr>
        <p:spPr>
          <a:xfrm>
            <a:off x="1389832" y="1536840"/>
            <a:ext cx="9860932" cy="3384376"/>
          </a:xfrm>
          <a:prstGeom prst="rect">
            <a:avLst/>
          </a:prstGeom>
          <a:noFill/>
          <a:ln>
            <a:noFill/>
          </a:ln>
        </p:spPr>
        <p:txBody>
          <a:bodyPr lIns="50760" tIns="50760" rIns="50760" bIns="50760" anchor="ctr"/>
          <a:lstStyle/>
          <a:p>
            <a:pPr>
              <a:lnSpc>
                <a:spcPct val="130000"/>
              </a:lnSpc>
            </a:pPr>
            <a:r>
              <a:rPr lang="tr-TR" sz="2800" b="1" strike="noStrike" spc="-1" dirty="0" smtClean="0">
                <a:uFill>
                  <a:solidFill>
                    <a:srgbClr val="FFFFFF"/>
                  </a:solidFill>
                </a:uFill>
                <a:latin typeface="Arial"/>
                <a:ea typeface="Arial"/>
              </a:rPr>
              <a:t>Özel</a:t>
            </a:r>
            <a:r>
              <a:rPr lang="tr-TR" sz="2800" b="1" strike="noStrike" spc="-43" dirty="0" smtClean="0">
                <a:uFill>
                  <a:solidFill>
                    <a:srgbClr val="FFFFFF"/>
                  </a:solidFill>
                </a:uFill>
                <a:latin typeface="Arial"/>
                <a:ea typeface="Arial"/>
              </a:rPr>
              <a:t> </a:t>
            </a:r>
            <a:r>
              <a:rPr lang="tr-TR" sz="2800" b="1" strike="noStrike" spc="-1" dirty="0">
                <a:uFill>
                  <a:solidFill>
                    <a:srgbClr val="FFFFFF"/>
                  </a:solidFill>
                </a:uFill>
                <a:latin typeface="Arial"/>
                <a:ea typeface="Arial"/>
              </a:rPr>
              <a:t>öğrenme</a:t>
            </a:r>
            <a:r>
              <a:rPr lang="tr-TR" sz="2800" b="1" strike="noStrike" spc="-43" dirty="0">
                <a:uFill>
                  <a:solidFill>
                    <a:srgbClr val="FFFFFF"/>
                  </a:solidFill>
                </a:uFill>
                <a:latin typeface="Arial"/>
                <a:ea typeface="Arial"/>
              </a:rPr>
              <a:t> </a:t>
            </a:r>
            <a:r>
              <a:rPr lang="tr-TR" sz="2800" b="1" strike="noStrike" spc="-1" dirty="0">
                <a:uFill>
                  <a:solidFill>
                    <a:srgbClr val="FFFFFF"/>
                  </a:solidFill>
                </a:uFill>
                <a:latin typeface="Arial"/>
                <a:ea typeface="Arial"/>
              </a:rPr>
              <a:t>ihtiyacı</a:t>
            </a:r>
            <a:r>
              <a:rPr lang="tr-TR" sz="2800" b="1" strike="noStrike" spc="-43" dirty="0">
                <a:uFill>
                  <a:solidFill>
                    <a:srgbClr val="FFFFFF"/>
                  </a:solidFill>
                </a:uFill>
                <a:latin typeface="Arial"/>
                <a:ea typeface="Arial"/>
              </a:rPr>
              <a:t> </a:t>
            </a:r>
            <a:r>
              <a:rPr lang="tr-TR" sz="2800" b="1" strike="noStrike" spc="-1" dirty="0">
                <a:uFill>
                  <a:solidFill>
                    <a:srgbClr val="FFFFFF"/>
                  </a:solidFill>
                </a:uFill>
                <a:latin typeface="Arial"/>
                <a:ea typeface="Arial"/>
              </a:rPr>
              <a:t>olan</a:t>
            </a:r>
            <a:r>
              <a:rPr lang="tr-TR" sz="2800" b="1" strike="noStrike" spc="-43" dirty="0">
                <a:uFill>
                  <a:solidFill>
                    <a:srgbClr val="FFFFFF"/>
                  </a:solidFill>
                </a:uFill>
                <a:latin typeface="Arial"/>
                <a:ea typeface="Arial"/>
              </a:rPr>
              <a:t> </a:t>
            </a:r>
            <a:r>
              <a:rPr lang="tr-TR" sz="2800" b="1" strike="noStrike" spc="-1" dirty="0" smtClean="0">
                <a:uFill>
                  <a:solidFill>
                    <a:srgbClr val="FFFFFF"/>
                  </a:solidFill>
                </a:uFill>
                <a:latin typeface="Arial"/>
                <a:ea typeface="Arial"/>
              </a:rPr>
              <a:t>öğrenciler için Görsel</a:t>
            </a:r>
            <a:r>
              <a:rPr lang="tr-TR" sz="2800" b="1" strike="noStrike" spc="-43" dirty="0" smtClean="0">
                <a:uFill>
                  <a:solidFill>
                    <a:srgbClr val="FFFFFF"/>
                  </a:solidFill>
                </a:uFill>
                <a:latin typeface="Arial"/>
                <a:ea typeface="Arial"/>
              </a:rPr>
              <a:t> </a:t>
            </a:r>
            <a:r>
              <a:rPr lang="tr-TR" sz="2800" b="1" strike="noStrike" spc="-1" dirty="0">
                <a:uFill>
                  <a:solidFill>
                    <a:srgbClr val="FFFFFF"/>
                  </a:solidFill>
                </a:uFill>
                <a:latin typeface="Arial"/>
                <a:ea typeface="Arial"/>
              </a:rPr>
              <a:t>Sanatlar Dersi</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Öğretim</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Programı</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temel</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alınarak</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“Bireyselleştirilmiş</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Eğitim</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Programı</a:t>
            </a:r>
            <a:r>
              <a:rPr lang="tr-TR" sz="2800" b="1" strike="noStrike" spc="-208" dirty="0">
                <a:uFill>
                  <a:solidFill>
                    <a:srgbClr val="FFFFFF"/>
                  </a:solidFill>
                </a:uFill>
                <a:latin typeface="Arial"/>
                <a:ea typeface="Arial"/>
              </a:rPr>
              <a:t> </a:t>
            </a:r>
            <a:r>
              <a:rPr lang="tr-TR" sz="2800" b="1" strike="noStrike" spc="-1" dirty="0">
                <a:uFill>
                  <a:solidFill>
                    <a:srgbClr val="FFFFFF"/>
                  </a:solidFill>
                </a:uFill>
                <a:latin typeface="Arial"/>
                <a:ea typeface="Arial"/>
              </a:rPr>
              <a:t>(BEP</a:t>
            </a:r>
            <a:r>
              <a:rPr lang="tr-TR" sz="2800" b="1" strike="noStrike" spc="-1" dirty="0" smtClean="0">
                <a:uFill>
                  <a:solidFill>
                    <a:srgbClr val="FFFFFF"/>
                  </a:solidFill>
                </a:uFill>
                <a:latin typeface="Arial"/>
                <a:ea typeface="Arial"/>
              </a:rPr>
              <a:t>)”hazırlanmalı ve</a:t>
            </a:r>
            <a:r>
              <a:rPr lang="tr-TR" sz="2800" b="1" strike="noStrike" spc="-208" dirty="0" smtClean="0">
                <a:uFill>
                  <a:solidFill>
                    <a:srgbClr val="FFFFFF"/>
                  </a:solidFill>
                </a:uFill>
                <a:latin typeface="Arial"/>
                <a:ea typeface="Arial"/>
              </a:rPr>
              <a:t> </a:t>
            </a:r>
            <a:r>
              <a:rPr lang="tr-TR" sz="2800" b="1" strike="noStrike" spc="-1" dirty="0">
                <a:uFill>
                  <a:solidFill>
                    <a:srgbClr val="FFFFFF"/>
                  </a:solidFill>
                </a:uFill>
                <a:latin typeface="Arial"/>
                <a:ea typeface="Arial"/>
              </a:rPr>
              <a:t>uygulanmalıdır. </a:t>
            </a:r>
            <a:endParaRPr lang="tr-TR" sz="2800" b="1" strike="noStrike" spc="-1" dirty="0" smtClean="0">
              <a:uFill>
                <a:solidFill>
                  <a:srgbClr val="FFFFFF"/>
                </a:solidFill>
              </a:uFill>
              <a:latin typeface="Arial"/>
              <a:ea typeface="Arial"/>
            </a:endParaRPr>
          </a:p>
          <a:p>
            <a:pPr>
              <a:lnSpc>
                <a:spcPct val="130000"/>
              </a:lnSpc>
            </a:pPr>
            <a:r>
              <a:rPr lang="tr-TR" sz="2800" b="1" spc="-1" dirty="0">
                <a:uFill>
                  <a:solidFill>
                    <a:srgbClr val="FFFFFF"/>
                  </a:solidFill>
                </a:uFill>
                <a:latin typeface="Arial"/>
                <a:ea typeface="Arial"/>
              </a:rPr>
              <a:t>	</a:t>
            </a:r>
            <a:endParaRPr b="1" dirty="0"/>
          </a:p>
        </p:txBody>
      </p:sp>
      <p:pic>
        <p:nvPicPr>
          <p:cNvPr id="5" name="irc_mi" descr="üstün yetenekli öğrencilerin eğitimi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78464" y="5392260"/>
            <a:ext cx="4172300" cy="3384376"/>
          </a:xfrm>
          <a:prstGeom prst="rect">
            <a:avLst/>
          </a:prstGeom>
          <a:noFill/>
          <a:ln>
            <a:noFill/>
          </a:ln>
        </p:spPr>
      </p:pic>
      <p:pic>
        <p:nvPicPr>
          <p:cNvPr id="6" name="irc_mi" descr="öğrenme güçlüğü çeken çocuklar ile ilgili görsel sonucu">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389832" y="5392260"/>
            <a:ext cx="4153675" cy="345942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öğretim programı</a:t>
            </a:r>
            <a:endParaRPr b="1" dirty="0">
              <a:solidFill>
                <a:srgbClr val="FF0000"/>
              </a:solidFill>
            </a:endParaRPr>
          </a:p>
        </p:txBody>
      </p:sp>
      <p:sp>
        <p:nvSpPr>
          <p:cNvPr id="159"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dirty="0" err="1" smtClean="0">
                <a:solidFill>
                  <a:srgbClr val="34A5DA"/>
                </a:solidFill>
                <a:uFill>
                  <a:solidFill>
                    <a:srgbClr val="FFFFFF"/>
                  </a:solidFill>
                </a:uFill>
                <a:latin typeface="DIN Alternate"/>
                <a:ea typeface="DIN Alternate"/>
              </a:rPr>
              <a:t>öğretİm</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programinda</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rehberlİk</a:t>
            </a:r>
            <a:endParaRPr dirty="0"/>
          </a:p>
        </p:txBody>
      </p:sp>
      <p:sp>
        <p:nvSpPr>
          <p:cNvPr id="160" name="TextShape 3"/>
          <p:cNvSpPr txBox="1"/>
          <p:nvPr/>
        </p:nvSpPr>
        <p:spPr>
          <a:xfrm>
            <a:off x="371123" y="2743200"/>
            <a:ext cx="12191760" cy="6108480"/>
          </a:xfrm>
          <a:prstGeom prst="rect">
            <a:avLst/>
          </a:prstGeom>
          <a:noFill/>
          <a:ln>
            <a:noFill/>
          </a:ln>
        </p:spPr>
        <p:txBody>
          <a:bodyPr lIns="50760" tIns="50760" rIns="50760" bIns="50760"/>
          <a:lstStyle/>
          <a:p>
            <a:pPr marL="647640" indent="216000" algn="just">
              <a:lnSpc>
                <a:spcPct val="130000"/>
              </a:lnSpc>
            </a:pPr>
            <a:r>
              <a:rPr lang="tr-TR" sz="2800" strike="noStrike" spc="-1" dirty="0" smtClean="0">
                <a:solidFill>
                  <a:srgbClr val="A6AAA9"/>
                </a:solidFill>
                <a:uFill>
                  <a:solidFill>
                    <a:srgbClr val="FFFFFF"/>
                  </a:solidFill>
                </a:uFill>
                <a:latin typeface="Arial"/>
                <a:ea typeface="Arial"/>
              </a:rPr>
              <a:t>  </a:t>
            </a:r>
            <a:endParaRPr dirty="0" smtClean="0"/>
          </a:p>
          <a:p>
            <a:pPr marL="647640" indent="216000" algn="just">
              <a:lnSpc>
                <a:spcPct val="130000"/>
              </a:lnSpc>
            </a:pPr>
            <a:r>
              <a:rPr lang="tr-TR" sz="2800" b="1" strike="noStrike" spc="-1" dirty="0" smtClean="0">
                <a:uFill>
                  <a:solidFill>
                    <a:srgbClr val="FFFFFF"/>
                  </a:solidFill>
                </a:uFill>
                <a:latin typeface="Arial"/>
                <a:ea typeface="Arial"/>
              </a:rPr>
              <a:t> Görsel Sanatlar Dersi Öğretim Programı; </a:t>
            </a:r>
          </a:p>
          <a:p>
            <a:pPr marL="1104840" indent="-457200" algn="just">
              <a:lnSpc>
                <a:spcPct val="130000"/>
              </a:lnSpc>
              <a:buFont typeface="Wingdings" pitchFamily="2" charset="2"/>
              <a:buChar char="q"/>
            </a:pPr>
            <a:r>
              <a:rPr lang="tr-TR" sz="2800" b="1" spc="-1" dirty="0" smtClean="0">
                <a:uFill>
                  <a:solidFill>
                    <a:srgbClr val="FFFFFF"/>
                  </a:solidFill>
                </a:uFill>
                <a:latin typeface="Arial"/>
                <a:ea typeface="Arial"/>
              </a:rPr>
              <a:t>Ok</a:t>
            </a:r>
            <a:r>
              <a:rPr lang="tr-TR" sz="2800" b="1" strike="noStrike" spc="-1" dirty="0" smtClean="0">
                <a:uFill>
                  <a:solidFill>
                    <a:srgbClr val="FFFFFF"/>
                  </a:solidFill>
                </a:uFill>
                <a:latin typeface="Arial"/>
                <a:ea typeface="Arial"/>
              </a:rPr>
              <a:t>ula ve çevreye uyum, </a:t>
            </a:r>
          </a:p>
          <a:p>
            <a:pPr marL="1104840" indent="-457200" algn="just">
              <a:lnSpc>
                <a:spcPct val="130000"/>
              </a:lnSpc>
              <a:buFont typeface="Wingdings" pitchFamily="2" charset="2"/>
              <a:buChar char="q"/>
            </a:pPr>
            <a:r>
              <a:rPr lang="tr-TR" sz="2800" b="1" spc="-1" dirty="0">
                <a:uFill>
                  <a:solidFill>
                    <a:srgbClr val="FFFFFF"/>
                  </a:solidFill>
                </a:uFill>
                <a:latin typeface="Arial"/>
                <a:ea typeface="Arial"/>
              </a:rPr>
              <a:t>K</a:t>
            </a:r>
            <a:r>
              <a:rPr lang="tr-TR" sz="2800" b="1" strike="noStrike" spc="-1" dirty="0" smtClean="0">
                <a:uFill>
                  <a:solidFill>
                    <a:srgbClr val="FFFFFF"/>
                  </a:solidFill>
                </a:uFill>
                <a:latin typeface="Arial"/>
                <a:ea typeface="Arial"/>
              </a:rPr>
              <a:t>endini kabul, </a:t>
            </a:r>
          </a:p>
          <a:p>
            <a:pPr marL="1104840" indent="-457200" algn="just">
              <a:lnSpc>
                <a:spcPct val="130000"/>
              </a:lnSpc>
              <a:buFont typeface="Wingdings" pitchFamily="2" charset="2"/>
              <a:buChar char="q"/>
            </a:pPr>
            <a:r>
              <a:rPr lang="tr-TR" sz="2800" b="1" spc="-1" dirty="0" smtClean="0">
                <a:uFill>
                  <a:solidFill>
                    <a:srgbClr val="FFFFFF"/>
                  </a:solidFill>
                </a:uFill>
                <a:latin typeface="Arial"/>
                <a:ea typeface="Arial"/>
              </a:rPr>
              <a:t>K</a:t>
            </a:r>
            <a:r>
              <a:rPr lang="tr-TR" sz="2800" b="1" strike="noStrike" spc="-1" dirty="0" smtClean="0">
                <a:uFill>
                  <a:solidFill>
                    <a:srgbClr val="FFFFFF"/>
                  </a:solidFill>
                </a:uFill>
                <a:latin typeface="Arial"/>
                <a:ea typeface="Arial"/>
              </a:rPr>
              <a:t>işiler arası ilişkiler, </a:t>
            </a:r>
          </a:p>
          <a:p>
            <a:pPr marL="1104840" indent="-457200" algn="just">
              <a:lnSpc>
                <a:spcPct val="130000"/>
              </a:lnSpc>
              <a:buFont typeface="Wingdings" pitchFamily="2" charset="2"/>
              <a:buChar char="q"/>
            </a:pPr>
            <a:r>
              <a:rPr lang="tr-TR" sz="2800" b="1" spc="-1" dirty="0">
                <a:uFill>
                  <a:solidFill>
                    <a:srgbClr val="FFFFFF"/>
                  </a:solidFill>
                </a:uFill>
                <a:latin typeface="Arial"/>
                <a:ea typeface="Arial"/>
              </a:rPr>
              <a:t>E</a:t>
            </a:r>
            <a:r>
              <a:rPr lang="tr-TR" sz="2800" b="1" strike="noStrike" spc="-1" dirty="0" smtClean="0">
                <a:uFill>
                  <a:solidFill>
                    <a:srgbClr val="FFFFFF"/>
                  </a:solidFill>
                </a:uFill>
                <a:latin typeface="Arial"/>
                <a:ea typeface="Arial"/>
              </a:rPr>
              <a:t>ğitsel başarı, </a:t>
            </a:r>
          </a:p>
          <a:p>
            <a:pPr marL="1104840" indent="-457200" algn="just">
              <a:lnSpc>
                <a:spcPct val="130000"/>
              </a:lnSpc>
              <a:buFont typeface="Wingdings" pitchFamily="2" charset="2"/>
              <a:buChar char="q"/>
            </a:pPr>
            <a:r>
              <a:rPr lang="tr-TR" sz="2800" b="1" spc="-1" dirty="0" smtClean="0">
                <a:uFill>
                  <a:solidFill>
                    <a:srgbClr val="FFFFFF"/>
                  </a:solidFill>
                </a:uFill>
                <a:latin typeface="Arial"/>
                <a:ea typeface="Arial"/>
              </a:rPr>
              <a:t>Eğ</a:t>
            </a:r>
            <a:r>
              <a:rPr lang="tr-TR" sz="2800" b="1" strike="noStrike" spc="-1" dirty="0" smtClean="0">
                <a:uFill>
                  <a:solidFill>
                    <a:srgbClr val="FFFFFF"/>
                  </a:solidFill>
                </a:uFill>
                <a:latin typeface="Arial"/>
                <a:ea typeface="Arial"/>
              </a:rPr>
              <a:t>itsel ve mesleki gelişim,</a:t>
            </a:r>
          </a:p>
          <a:p>
            <a:pPr marL="1104840" indent="-457200" algn="just">
              <a:lnSpc>
                <a:spcPct val="130000"/>
              </a:lnSpc>
              <a:buFont typeface="Wingdings" pitchFamily="2" charset="2"/>
              <a:buChar char="q"/>
            </a:pPr>
            <a:r>
              <a:rPr lang="tr-TR" sz="2800" b="1" strike="noStrike" spc="-1" dirty="0" smtClean="0">
                <a:uFill>
                  <a:solidFill>
                    <a:srgbClr val="FFFFFF"/>
                  </a:solidFill>
                </a:uFill>
                <a:latin typeface="Arial"/>
                <a:ea typeface="Arial"/>
              </a:rPr>
              <a:t>Güvenli ve sağlıklı yaşam,</a:t>
            </a:r>
          </a:p>
          <a:p>
            <a:pPr marL="1104840" indent="-457200" algn="just">
              <a:lnSpc>
                <a:spcPct val="130000"/>
              </a:lnSpc>
              <a:buFont typeface="Wingdings" pitchFamily="2" charset="2"/>
              <a:buChar char="q"/>
            </a:pPr>
            <a:r>
              <a:rPr lang="tr-TR" sz="2800" b="1" strike="noStrike" spc="-1" dirty="0" smtClean="0">
                <a:uFill>
                  <a:solidFill>
                    <a:srgbClr val="FFFFFF"/>
                  </a:solidFill>
                </a:uFill>
                <a:latin typeface="Arial"/>
                <a:ea typeface="Arial"/>
              </a:rPr>
              <a:t>Toplum ve ailede yeterli olma boyutlarını kapsayacak bir anlayışa</a:t>
            </a:r>
            <a:r>
              <a:rPr lang="tr-TR" sz="2800" b="1" strike="noStrike" spc="-137" dirty="0" smtClean="0">
                <a:uFill>
                  <a:solidFill>
                    <a:srgbClr val="FFFFFF"/>
                  </a:solidFill>
                </a:uFill>
                <a:latin typeface="Arial"/>
                <a:ea typeface="Arial"/>
              </a:rPr>
              <a:t> </a:t>
            </a:r>
            <a:r>
              <a:rPr lang="tr-TR" sz="2800" b="1" strike="noStrike" spc="-1" dirty="0" smtClean="0">
                <a:uFill>
                  <a:solidFill>
                    <a:srgbClr val="FFFFFF"/>
                  </a:solidFill>
                </a:uFill>
                <a:latin typeface="Arial"/>
                <a:ea typeface="Arial"/>
              </a:rPr>
              <a:t>sahiptir.</a:t>
            </a:r>
            <a:endParaRPr b="1" dirty="0"/>
          </a:p>
        </p:txBody>
      </p:sp>
      <p:pic>
        <p:nvPicPr>
          <p:cNvPr id="5" name="irc_mi" descr="huzurlu bir aile ortamı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89244" y="3940696"/>
            <a:ext cx="5092675" cy="3168352"/>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62" name="TextShape 2"/>
          <p:cNvSpPr txBox="1"/>
          <p:nvPr/>
        </p:nvSpPr>
        <p:spPr>
          <a:xfrm>
            <a:off x="406440" y="1536840"/>
            <a:ext cx="12191760" cy="1107712"/>
          </a:xfrm>
          <a:prstGeom prst="rect">
            <a:avLst/>
          </a:prstGeom>
          <a:noFill/>
          <a:ln>
            <a:noFill/>
          </a:ln>
        </p:spPr>
        <p:txBody>
          <a:bodyPr lIns="50760" tIns="50760" rIns="50760" bIns="50760"/>
          <a:lstStyle/>
          <a:p>
            <a:pPr>
              <a:lnSpc>
                <a:spcPct val="100000"/>
              </a:lnSpc>
            </a:pPr>
            <a:r>
              <a:rPr lang="tr-TR" sz="3359" strike="noStrike" cap="all" spc="-1" dirty="0" err="1" smtClean="0">
                <a:solidFill>
                  <a:srgbClr val="34A5DA"/>
                </a:solidFill>
                <a:uFill>
                  <a:solidFill>
                    <a:srgbClr val="FFFFFF"/>
                  </a:solidFill>
                </a:uFill>
                <a:latin typeface="DIN Alternate"/>
                <a:ea typeface="DIN Alternate"/>
              </a:rPr>
              <a:t>Öğretİm</a:t>
            </a:r>
            <a:r>
              <a:rPr lang="tr-TR" sz="3359" strike="noStrike" cap="all" spc="-1" dirty="0" smtClean="0">
                <a:solidFill>
                  <a:srgbClr val="34A5DA"/>
                </a:solidFill>
                <a:uFill>
                  <a:solidFill>
                    <a:srgbClr val="FFFFFF"/>
                  </a:solidFill>
                </a:uFill>
                <a:latin typeface="DIN Alternate"/>
                <a:ea typeface="DIN Alternate"/>
              </a:rPr>
              <a:t> </a:t>
            </a:r>
            <a:r>
              <a:rPr lang="tr-TR" sz="3359" strike="noStrike" cap="all" spc="-1" dirty="0" err="1" smtClean="0">
                <a:solidFill>
                  <a:srgbClr val="34A5DA"/>
                </a:solidFill>
                <a:uFill>
                  <a:solidFill>
                    <a:srgbClr val="FFFFFF"/>
                  </a:solidFill>
                </a:uFill>
                <a:latin typeface="DIN Alternate"/>
                <a:ea typeface="DIN Alternate"/>
              </a:rPr>
              <a:t>programInda</a:t>
            </a:r>
            <a:r>
              <a:rPr lang="tr-TR" sz="3359" strike="noStrike" cap="all" spc="-1" dirty="0" smtClean="0">
                <a:solidFill>
                  <a:srgbClr val="34A5DA"/>
                </a:solidFill>
                <a:uFill>
                  <a:solidFill>
                    <a:srgbClr val="FFFFFF"/>
                  </a:solidFill>
                </a:uFill>
                <a:latin typeface="DIN Alternate"/>
                <a:ea typeface="DIN Alternate"/>
              </a:rPr>
              <a:t> </a:t>
            </a:r>
            <a:r>
              <a:rPr lang="tr-TR" sz="3359" strike="noStrike" cap="all" spc="-1" dirty="0">
                <a:solidFill>
                  <a:srgbClr val="34A5DA"/>
                </a:solidFill>
                <a:uFill>
                  <a:solidFill>
                    <a:srgbClr val="FFFFFF"/>
                  </a:solidFill>
                </a:uFill>
                <a:latin typeface="DIN Alternate"/>
                <a:ea typeface="DIN Alternate"/>
              </a:rPr>
              <a:t>ölçme ve </a:t>
            </a:r>
            <a:r>
              <a:rPr lang="tr-TR" sz="3359" strike="noStrike" cap="all" spc="-1" dirty="0" err="1" smtClean="0">
                <a:solidFill>
                  <a:srgbClr val="34A5DA"/>
                </a:solidFill>
                <a:uFill>
                  <a:solidFill>
                    <a:srgbClr val="FFFFFF"/>
                  </a:solidFill>
                </a:uFill>
                <a:latin typeface="DIN Alternate"/>
                <a:ea typeface="DIN Alternate"/>
              </a:rPr>
              <a:t>değerlendİrme</a:t>
            </a:r>
            <a:r>
              <a:rPr lang="tr-TR" sz="3359" strike="noStrike" cap="all" spc="-1" dirty="0" smtClean="0">
                <a:solidFill>
                  <a:srgbClr val="34A5DA"/>
                </a:solidFill>
                <a:uFill>
                  <a:solidFill>
                    <a:srgbClr val="FFFFFF"/>
                  </a:solidFill>
                </a:uFill>
                <a:latin typeface="DIN Alternate"/>
                <a:ea typeface="DIN Alternate"/>
              </a:rPr>
              <a:t> </a:t>
            </a:r>
            <a:r>
              <a:rPr lang="tr-TR" sz="3359" strike="noStrike" cap="all" spc="-1" dirty="0" err="1" smtClean="0">
                <a:solidFill>
                  <a:srgbClr val="34A5DA"/>
                </a:solidFill>
                <a:uFill>
                  <a:solidFill>
                    <a:srgbClr val="FFFFFF"/>
                  </a:solidFill>
                </a:uFill>
                <a:latin typeface="DIN Alternate"/>
                <a:ea typeface="DIN Alternate"/>
              </a:rPr>
              <a:t>yaklaşImI</a:t>
            </a:r>
            <a:endParaRPr dirty="0"/>
          </a:p>
        </p:txBody>
      </p:sp>
      <p:sp>
        <p:nvSpPr>
          <p:cNvPr id="163" name="TextShape 3"/>
          <p:cNvSpPr txBox="1"/>
          <p:nvPr/>
        </p:nvSpPr>
        <p:spPr>
          <a:xfrm>
            <a:off x="406440" y="2743200"/>
            <a:ext cx="12191760" cy="6108480"/>
          </a:xfrm>
          <a:prstGeom prst="rect">
            <a:avLst/>
          </a:prstGeom>
          <a:noFill/>
          <a:ln>
            <a:noFill/>
          </a:ln>
        </p:spPr>
        <p:txBody>
          <a:bodyPr lIns="50760" tIns="50760" rIns="50760" bIns="50760"/>
          <a:lstStyle/>
          <a:p>
            <a:pPr>
              <a:lnSpc>
                <a:spcPct val="100000"/>
              </a:lnSpc>
            </a:pPr>
            <a:r>
              <a:rPr lang="tr-TR" sz="2800" b="1" strike="noStrike" spc="-1" dirty="0" smtClean="0">
                <a:uFill>
                  <a:solidFill>
                    <a:srgbClr val="FFFFFF"/>
                  </a:solidFill>
                </a:uFill>
                <a:latin typeface="Arial"/>
                <a:ea typeface="Arial"/>
              </a:rPr>
              <a:t>	Öğrenme </a:t>
            </a:r>
            <a:r>
              <a:rPr lang="tr-TR" sz="2800" b="1" strike="noStrike" spc="-1" dirty="0">
                <a:uFill>
                  <a:solidFill>
                    <a:srgbClr val="FFFFFF"/>
                  </a:solidFill>
                </a:uFill>
                <a:latin typeface="Arial"/>
                <a:ea typeface="Arial"/>
              </a:rPr>
              <a:t>öğretme süreci ile ölçme ve değerlendirme uygulamalarının eş     güdümlü    ve  birbirini destekler nitelikte, süreç </a:t>
            </a:r>
            <a:r>
              <a:rPr lang="tr-TR" sz="2800" b="1" strike="noStrike" spc="-1" dirty="0" smtClean="0">
                <a:uFill>
                  <a:solidFill>
                    <a:srgbClr val="FFFFFF"/>
                  </a:solidFill>
                </a:uFill>
                <a:latin typeface="Arial"/>
                <a:ea typeface="Arial"/>
              </a:rPr>
              <a:t>odaklı değerlendirilme </a:t>
            </a:r>
            <a:r>
              <a:rPr lang="tr-TR" sz="2800" b="1" strike="noStrike" spc="-1" dirty="0">
                <a:uFill>
                  <a:solidFill>
                    <a:srgbClr val="FFFFFF"/>
                  </a:solidFill>
                </a:uFill>
                <a:latin typeface="Arial"/>
                <a:ea typeface="Arial"/>
              </a:rPr>
              <a:t>yapılması önemlidir</a:t>
            </a:r>
            <a:r>
              <a:rPr lang="tr-TR" sz="2800" b="1" strike="noStrike" spc="-1" dirty="0" smtClean="0">
                <a:uFill>
                  <a:solidFill>
                    <a:srgbClr val="FFFFFF"/>
                  </a:solidFill>
                </a:uFill>
                <a:latin typeface="Arial"/>
                <a:ea typeface="Arial"/>
              </a:rPr>
              <a:t>.</a:t>
            </a:r>
          </a:p>
          <a:p>
            <a:pPr>
              <a:lnSpc>
                <a:spcPct val="100000"/>
              </a:lnSpc>
            </a:pPr>
            <a:endParaRPr sz="2800" b="1" dirty="0"/>
          </a:p>
          <a:p>
            <a:pPr marL="505080" indent="168480">
              <a:lnSpc>
                <a:spcPct val="130000"/>
              </a:lnSpc>
            </a:pPr>
            <a:r>
              <a:rPr lang="tr-TR" sz="2800" b="1" strike="noStrike" spc="-1" dirty="0" smtClean="0">
                <a:uFill>
                  <a:solidFill>
                    <a:srgbClr val="FFFFFF"/>
                  </a:solidFill>
                </a:uFill>
                <a:latin typeface="Arial"/>
                <a:ea typeface="Arial"/>
              </a:rPr>
              <a:t>Görsel </a:t>
            </a:r>
            <a:r>
              <a:rPr lang="tr-TR" sz="2800" b="1" strike="noStrike" spc="-1" dirty="0">
                <a:uFill>
                  <a:solidFill>
                    <a:srgbClr val="FFFFFF"/>
                  </a:solidFill>
                </a:uFill>
                <a:latin typeface="Arial"/>
                <a:ea typeface="Arial"/>
              </a:rPr>
              <a:t>sanat </a:t>
            </a:r>
            <a:r>
              <a:rPr lang="tr-TR" sz="2800" b="1" strike="noStrike" spc="-1" dirty="0" smtClean="0">
                <a:uFill>
                  <a:solidFill>
                    <a:srgbClr val="FFFFFF"/>
                  </a:solidFill>
                </a:uFill>
                <a:latin typeface="Arial"/>
                <a:ea typeface="Arial"/>
              </a:rPr>
              <a:t>çalışmalarında </a:t>
            </a:r>
            <a:r>
              <a:rPr lang="tr-TR" sz="2800" b="1" strike="noStrike" spc="-1" dirty="0">
                <a:uFill>
                  <a:solidFill>
                    <a:srgbClr val="FFFFFF"/>
                  </a:solidFill>
                </a:uFill>
                <a:latin typeface="Arial"/>
                <a:ea typeface="Arial"/>
              </a:rPr>
              <a:t>farklı tekniklerin bir arada </a:t>
            </a:r>
            <a:r>
              <a:rPr lang="tr-TR" sz="2800" b="1" strike="noStrike" spc="-1" dirty="0" smtClean="0">
                <a:uFill>
                  <a:solidFill>
                    <a:srgbClr val="FFFFFF"/>
                  </a:solidFill>
                </a:uFill>
                <a:latin typeface="Arial"/>
                <a:ea typeface="Arial"/>
              </a:rPr>
              <a:t>kullanılıyor olması yapılan  </a:t>
            </a:r>
            <a:r>
              <a:rPr lang="tr-TR" sz="2800" b="1" strike="noStrike" spc="-1" dirty="0">
                <a:uFill>
                  <a:solidFill>
                    <a:srgbClr val="FFFFFF"/>
                  </a:solidFill>
                </a:uFill>
                <a:latin typeface="Arial"/>
                <a:ea typeface="Arial"/>
              </a:rPr>
              <a:t>her </a:t>
            </a:r>
            <a:r>
              <a:rPr lang="tr-TR" sz="2800" b="1" strike="noStrike" spc="-1" dirty="0" smtClean="0">
                <a:uFill>
                  <a:solidFill>
                    <a:srgbClr val="FFFFFF"/>
                  </a:solidFill>
                </a:uFill>
                <a:latin typeface="Arial"/>
                <a:ea typeface="Arial"/>
              </a:rPr>
              <a:t>çalışmanın </a:t>
            </a:r>
            <a:r>
              <a:rPr lang="tr-TR" sz="2800" b="1" spc="-1" dirty="0" smtClean="0">
                <a:uFill>
                  <a:solidFill>
                    <a:srgbClr val="FFFFFF"/>
                  </a:solidFill>
                </a:uFill>
                <a:latin typeface="Arial"/>
                <a:ea typeface="Arial"/>
              </a:rPr>
              <a:t>uygun ölçeklerle değerlendirilmesini gerektirir.</a:t>
            </a:r>
            <a:r>
              <a:rPr lang="tr-TR" sz="2800" b="1" strike="noStrike" spc="-1" dirty="0" smtClean="0">
                <a:uFill>
                  <a:solidFill>
                    <a:srgbClr val="FFFFFF"/>
                  </a:solidFill>
                </a:uFill>
                <a:latin typeface="Arial"/>
                <a:ea typeface="Arial"/>
              </a:rPr>
              <a:t> </a:t>
            </a:r>
            <a:r>
              <a:rPr lang="tr-TR" sz="2800" b="1" strike="noStrike" spc="-1" dirty="0">
                <a:uFill>
                  <a:solidFill>
                    <a:srgbClr val="FFFFFF"/>
                  </a:solidFill>
                </a:uFill>
                <a:latin typeface="Arial"/>
                <a:ea typeface="Arial"/>
              </a:rPr>
              <a:t>Bunun için ürünlerin her biri için dereceli puanlama anahtarı kullanılarak </a:t>
            </a:r>
            <a:r>
              <a:rPr lang="tr-TR" sz="2800" b="1" strike="noStrike" spc="-1" dirty="0" smtClean="0">
                <a:uFill>
                  <a:solidFill>
                    <a:srgbClr val="FFFFFF"/>
                  </a:solidFill>
                </a:uFill>
                <a:latin typeface="Arial"/>
                <a:ea typeface="Arial"/>
              </a:rPr>
              <a:t>öğretmen </a:t>
            </a:r>
            <a:r>
              <a:rPr lang="tr-TR" sz="2800" b="1" strike="noStrike" spc="-1" dirty="0">
                <a:uFill>
                  <a:solidFill>
                    <a:srgbClr val="FFFFFF"/>
                  </a:solidFill>
                </a:uFill>
                <a:latin typeface="Arial"/>
                <a:ea typeface="Arial"/>
              </a:rPr>
              <a:t>hem de öğrenci değerlendirmelerinin yapılması sağlanmalıdır.</a:t>
            </a:r>
            <a:endParaRPr sz="2800" b="1"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66" name="TextShape 3"/>
          <p:cNvSpPr txBox="1"/>
          <p:nvPr/>
        </p:nvSpPr>
        <p:spPr>
          <a:xfrm>
            <a:off x="406440" y="1060376"/>
            <a:ext cx="12191760" cy="8424936"/>
          </a:xfrm>
          <a:prstGeom prst="rect">
            <a:avLst/>
          </a:prstGeom>
          <a:noFill/>
          <a:ln>
            <a:noFill/>
          </a:ln>
        </p:spPr>
        <p:txBody>
          <a:bodyPr lIns="50760" tIns="50760" rIns="50760" bIns="50760"/>
          <a:lstStyle/>
          <a:p>
            <a:pPr marL="492120" indent="164160" algn="just">
              <a:lnSpc>
                <a:spcPct val="130000"/>
              </a:lnSpc>
            </a:pPr>
            <a:r>
              <a:rPr lang="tr-TR" sz="2800" strike="noStrike" spc="-1" dirty="0">
                <a:uFill>
                  <a:solidFill>
                    <a:srgbClr val="FFFFFF"/>
                  </a:solidFill>
                </a:uFill>
                <a:latin typeface="Arial"/>
                <a:ea typeface="Arial"/>
              </a:rPr>
              <a:t>Öz</a:t>
            </a:r>
            <a:r>
              <a:rPr lang="tr-TR" sz="2800" strike="noStrike" spc="-94" dirty="0">
                <a:uFill>
                  <a:solidFill>
                    <a:srgbClr val="FFFFFF"/>
                  </a:solidFill>
                </a:uFill>
                <a:latin typeface="Arial"/>
                <a:ea typeface="Arial"/>
              </a:rPr>
              <a:t> </a:t>
            </a:r>
            <a:r>
              <a:rPr lang="tr-TR" sz="2800" strike="noStrike" spc="-1" dirty="0">
                <a:uFill>
                  <a:solidFill>
                    <a:srgbClr val="FFFFFF"/>
                  </a:solidFill>
                </a:uFill>
                <a:latin typeface="Arial"/>
                <a:ea typeface="Arial"/>
              </a:rPr>
              <a:t>değerlendirme,</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akran</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değerlendirme</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ve</a:t>
            </a:r>
            <a:r>
              <a:rPr lang="tr-TR" sz="2800" strike="noStrike" spc="-94" dirty="0">
                <a:uFill>
                  <a:solidFill>
                    <a:srgbClr val="FFFFFF"/>
                  </a:solidFill>
                </a:uFill>
                <a:latin typeface="Arial"/>
                <a:ea typeface="Arial"/>
              </a:rPr>
              <a:t> </a:t>
            </a:r>
            <a:r>
              <a:rPr lang="tr-TR" sz="2800" strike="noStrike" spc="-1" dirty="0">
                <a:uFill>
                  <a:solidFill>
                    <a:srgbClr val="FFFFFF"/>
                  </a:solidFill>
                </a:uFill>
                <a:latin typeface="Arial"/>
                <a:ea typeface="Arial"/>
              </a:rPr>
              <a:t>grup</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değerlendirmelerinin</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verimli</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bir</a:t>
            </a:r>
            <a:r>
              <a:rPr lang="tr-TR" sz="2800" strike="noStrike" spc="-94" dirty="0">
                <a:uFill>
                  <a:solidFill>
                    <a:srgbClr val="FFFFFF"/>
                  </a:solidFill>
                </a:uFill>
                <a:latin typeface="Arial"/>
                <a:ea typeface="Arial"/>
              </a:rPr>
              <a:t> </a:t>
            </a:r>
            <a:r>
              <a:rPr lang="tr-TR" sz="2800" strike="noStrike" spc="-1" dirty="0">
                <a:uFill>
                  <a:solidFill>
                    <a:srgbClr val="FFFFFF"/>
                  </a:solidFill>
                </a:uFill>
                <a:latin typeface="Arial"/>
                <a:ea typeface="Arial"/>
              </a:rPr>
              <a:t>şekilde</a:t>
            </a:r>
            <a:r>
              <a:rPr lang="tr-TR" sz="2800" strike="noStrike" spc="-86" dirty="0">
                <a:uFill>
                  <a:solidFill>
                    <a:srgbClr val="FFFFFF"/>
                  </a:solidFill>
                </a:uFill>
                <a:latin typeface="Arial"/>
                <a:ea typeface="Arial"/>
              </a:rPr>
              <a:t> </a:t>
            </a:r>
            <a:r>
              <a:rPr lang="tr-TR" sz="2800" strike="noStrike" spc="-1" dirty="0">
                <a:uFill>
                  <a:solidFill>
                    <a:srgbClr val="FFFFFF"/>
                  </a:solidFill>
                </a:uFill>
                <a:latin typeface="Arial"/>
                <a:ea typeface="Arial"/>
              </a:rPr>
              <a:t>gerçekleştirilebilmesi üç aşamada uygulanmalıdır. Öğrenci ilk aşamada sözel, ikinci aşamada yazılı olarak kendi öğrenme sürecine, performansına, ürününe yönelik değerlendirmelerde bulunmalıdır. Üçüncü aşamada ise dereceli puanlama anahtarı, öz değerlendirme formları, dereceleme ölçekleri gibi çeşitli araçlar kullanılarak puanlamalar yapılabilir. Bu aşamaların sırasıyla uygulanmasına dikkat</a:t>
            </a:r>
            <a:r>
              <a:rPr lang="tr-TR" sz="2800" strike="noStrike" spc="-103" dirty="0">
                <a:uFill>
                  <a:solidFill>
                    <a:srgbClr val="FFFFFF"/>
                  </a:solidFill>
                </a:uFill>
                <a:latin typeface="Arial"/>
                <a:ea typeface="Arial"/>
              </a:rPr>
              <a:t> </a:t>
            </a:r>
            <a:r>
              <a:rPr lang="tr-TR" sz="2800" strike="noStrike" spc="-1" dirty="0" smtClean="0">
                <a:uFill>
                  <a:solidFill>
                    <a:srgbClr val="FFFFFF"/>
                  </a:solidFill>
                </a:uFill>
                <a:latin typeface="Arial"/>
                <a:ea typeface="Arial"/>
              </a:rPr>
              <a:t>edilmelidir. </a:t>
            </a:r>
            <a:r>
              <a:rPr lang="tr-TR" sz="2800" spc="-1" dirty="0">
                <a:uFill>
                  <a:solidFill>
                    <a:srgbClr val="FFFFFF"/>
                  </a:solidFill>
                </a:uFill>
                <a:latin typeface="Arial"/>
                <a:ea typeface="Arial"/>
              </a:rPr>
              <a:t>A</a:t>
            </a:r>
            <a:r>
              <a:rPr lang="tr-TR" sz="2800" strike="noStrike" spc="-1" dirty="0" smtClean="0">
                <a:uFill>
                  <a:solidFill>
                    <a:srgbClr val="FFFFFF"/>
                  </a:solidFill>
                </a:uFill>
                <a:latin typeface="Arial"/>
                <a:ea typeface="Arial"/>
              </a:rPr>
              <a:t>yrıca açık uçlu sorularla da değerlendirme yapmak yararlı olacaktır.</a:t>
            </a:r>
            <a:endParaRPr sz="2800" dirty="0"/>
          </a:p>
          <a:p>
            <a:pPr>
              <a:lnSpc>
                <a:spcPct val="100000"/>
              </a:lnSpc>
            </a:pPr>
            <a:endParaRPr sz="2800" dirty="0"/>
          </a:p>
        </p:txBody>
      </p:sp>
      <p:pic>
        <p:nvPicPr>
          <p:cNvPr id="6" name="irc_mi" descr="adil sınav karikatürü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3888" y="6460976"/>
            <a:ext cx="8208912" cy="3024336"/>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68" name="TextShape 2"/>
          <p:cNvSpPr txBox="1"/>
          <p:nvPr/>
        </p:nvSpPr>
        <p:spPr>
          <a:xfrm>
            <a:off x="406440" y="1536840"/>
            <a:ext cx="12191760" cy="891688"/>
          </a:xfrm>
          <a:prstGeom prst="rect">
            <a:avLst/>
          </a:prstGeom>
          <a:noFill/>
          <a:ln>
            <a:noFill/>
          </a:ln>
        </p:spPr>
        <p:txBody>
          <a:bodyPr lIns="50760" tIns="50760" rIns="50760" bIns="50760"/>
          <a:lstStyle/>
          <a:p>
            <a:pPr>
              <a:lnSpc>
                <a:spcPct val="100000"/>
              </a:lnSpc>
            </a:pPr>
            <a:r>
              <a:rPr lang="tr-TR" sz="2939" b="1" strike="noStrike" cap="all" spc="-1" dirty="0" err="1" smtClean="0">
                <a:solidFill>
                  <a:srgbClr val="34A5DA"/>
                </a:solidFill>
                <a:uFill>
                  <a:solidFill>
                    <a:srgbClr val="FFFFFF"/>
                  </a:solidFill>
                </a:uFill>
                <a:latin typeface="DIN Alternate"/>
                <a:ea typeface="DIN Alternate"/>
              </a:rPr>
              <a:t>öğretİm</a:t>
            </a:r>
            <a:r>
              <a:rPr lang="tr-TR" sz="2939" b="1" strike="noStrike" cap="all" spc="-1" dirty="0" smtClean="0">
                <a:solidFill>
                  <a:srgbClr val="34A5DA"/>
                </a:solidFill>
                <a:uFill>
                  <a:solidFill>
                    <a:srgbClr val="FFFFFF"/>
                  </a:solidFill>
                </a:uFill>
                <a:latin typeface="DIN Alternate"/>
                <a:ea typeface="DIN Alternate"/>
              </a:rPr>
              <a:t> </a:t>
            </a:r>
            <a:r>
              <a:rPr lang="tr-TR" sz="2939" b="1" strike="noStrike" cap="all" spc="-1" dirty="0" err="1" smtClean="0">
                <a:solidFill>
                  <a:srgbClr val="34A5DA"/>
                </a:solidFill>
                <a:uFill>
                  <a:solidFill>
                    <a:srgbClr val="FFFFFF"/>
                  </a:solidFill>
                </a:uFill>
                <a:latin typeface="DIN Alternate"/>
                <a:ea typeface="DIN Alternate"/>
              </a:rPr>
              <a:t>programinin</a:t>
            </a:r>
            <a:r>
              <a:rPr lang="tr-TR" sz="2939" b="1" strike="noStrike" cap="all" spc="-1" dirty="0" smtClean="0">
                <a:solidFill>
                  <a:srgbClr val="34A5DA"/>
                </a:solidFill>
                <a:uFill>
                  <a:solidFill>
                    <a:srgbClr val="FFFFFF"/>
                  </a:solidFill>
                </a:uFill>
                <a:latin typeface="DIN Alternate"/>
                <a:ea typeface="DIN Alternate"/>
              </a:rPr>
              <a:t> </a:t>
            </a:r>
            <a:r>
              <a:rPr lang="tr-TR" sz="2939" b="1" strike="noStrike" cap="all" spc="-1" dirty="0" err="1" smtClean="0">
                <a:solidFill>
                  <a:srgbClr val="34A5DA"/>
                </a:solidFill>
                <a:uFill>
                  <a:solidFill>
                    <a:srgbClr val="FFFFFF"/>
                  </a:solidFill>
                </a:uFill>
                <a:latin typeface="DIN Alternate"/>
                <a:ea typeface="DIN Alternate"/>
              </a:rPr>
              <a:t>uygulanmasinda</a:t>
            </a:r>
            <a:r>
              <a:rPr lang="tr-TR" sz="2939" b="1" strike="noStrike" cap="all" spc="-1" dirty="0" smtClean="0">
                <a:solidFill>
                  <a:srgbClr val="34A5DA"/>
                </a:solidFill>
                <a:uFill>
                  <a:solidFill>
                    <a:srgbClr val="FFFFFF"/>
                  </a:solidFill>
                </a:uFill>
                <a:latin typeface="DIN Alternate"/>
                <a:ea typeface="DIN Alternate"/>
              </a:rPr>
              <a:t> </a:t>
            </a:r>
            <a:r>
              <a:rPr lang="tr-TR" sz="2939" b="1" strike="noStrike" cap="all" spc="-1" dirty="0" err="1" smtClean="0">
                <a:solidFill>
                  <a:srgbClr val="34A5DA"/>
                </a:solidFill>
                <a:uFill>
                  <a:solidFill>
                    <a:srgbClr val="FFFFFF"/>
                  </a:solidFill>
                </a:uFill>
                <a:latin typeface="DIN Alternate"/>
                <a:ea typeface="DIN Alternate"/>
              </a:rPr>
              <a:t>dİkkat</a:t>
            </a:r>
            <a:r>
              <a:rPr lang="tr-TR" sz="2939" b="1" strike="noStrike" cap="all" spc="-1" dirty="0" smtClean="0">
                <a:solidFill>
                  <a:srgbClr val="34A5DA"/>
                </a:solidFill>
                <a:uFill>
                  <a:solidFill>
                    <a:srgbClr val="FFFFFF"/>
                  </a:solidFill>
                </a:uFill>
                <a:latin typeface="DIN Alternate"/>
                <a:ea typeface="DIN Alternate"/>
              </a:rPr>
              <a:t> </a:t>
            </a:r>
            <a:r>
              <a:rPr lang="tr-TR" sz="2939" b="1" strike="noStrike" cap="all" spc="-1" dirty="0" err="1" smtClean="0">
                <a:solidFill>
                  <a:srgbClr val="34A5DA"/>
                </a:solidFill>
                <a:uFill>
                  <a:solidFill>
                    <a:srgbClr val="FFFFFF"/>
                  </a:solidFill>
                </a:uFill>
                <a:latin typeface="DIN Alternate"/>
                <a:ea typeface="DIN Alternate"/>
              </a:rPr>
              <a:t>edİlecek</a:t>
            </a:r>
            <a:r>
              <a:rPr lang="tr-TR" sz="2939" b="1" strike="noStrike" cap="all" spc="-1" dirty="0" smtClean="0">
                <a:solidFill>
                  <a:srgbClr val="34A5DA"/>
                </a:solidFill>
                <a:uFill>
                  <a:solidFill>
                    <a:srgbClr val="FFFFFF"/>
                  </a:solidFill>
                </a:uFill>
                <a:latin typeface="DIN Alternate"/>
                <a:ea typeface="DIN Alternate"/>
              </a:rPr>
              <a:t> </a:t>
            </a:r>
            <a:r>
              <a:rPr lang="tr-TR" sz="2939" b="1" strike="noStrike" cap="all" spc="-1" dirty="0">
                <a:solidFill>
                  <a:srgbClr val="34A5DA"/>
                </a:solidFill>
                <a:uFill>
                  <a:solidFill>
                    <a:srgbClr val="FFFFFF"/>
                  </a:solidFill>
                </a:uFill>
                <a:latin typeface="DIN Alternate"/>
                <a:ea typeface="DIN Alternate"/>
              </a:rPr>
              <a:t>hususlar</a:t>
            </a:r>
            <a:endParaRPr b="1" dirty="0"/>
          </a:p>
        </p:txBody>
      </p:sp>
      <p:sp>
        <p:nvSpPr>
          <p:cNvPr id="169" name="TextShape 3"/>
          <p:cNvSpPr txBox="1"/>
          <p:nvPr/>
        </p:nvSpPr>
        <p:spPr>
          <a:xfrm>
            <a:off x="406440" y="2743200"/>
            <a:ext cx="12191760" cy="6108480"/>
          </a:xfrm>
          <a:prstGeom prst="rect">
            <a:avLst/>
          </a:prstGeom>
          <a:noFill/>
          <a:ln>
            <a:noFill/>
          </a:ln>
        </p:spPr>
        <p:txBody>
          <a:bodyPr lIns="50760" tIns="50760" rIns="50760" bIns="50760"/>
          <a:lstStyle/>
          <a:p>
            <a:pPr marL="550440" algn="just">
              <a:lnSpc>
                <a:spcPct val="130000"/>
              </a:lnSpc>
            </a:pPr>
            <a:r>
              <a:rPr lang="tr-TR" sz="2379" b="1" spc="-1" dirty="0" smtClean="0">
                <a:solidFill>
                  <a:srgbClr val="FF0000"/>
                </a:solidFill>
                <a:uFill>
                  <a:solidFill>
                    <a:srgbClr val="FFFFFF"/>
                  </a:solidFill>
                </a:uFill>
                <a:latin typeface="Arial"/>
                <a:ea typeface="Arial"/>
              </a:rPr>
              <a:t>1.</a:t>
            </a:r>
            <a:r>
              <a:rPr lang="tr-TR" sz="2379" b="1" strike="noStrike" spc="-1" dirty="0" smtClean="0">
                <a:uFill>
                  <a:solidFill>
                    <a:srgbClr val="FFFFFF"/>
                  </a:solidFill>
                </a:uFill>
                <a:latin typeface="Arial"/>
                <a:ea typeface="Arial"/>
              </a:rPr>
              <a:t>Program</a:t>
            </a:r>
            <a:r>
              <a:rPr lang="tr-TR" sz="2379" b="1" strike="noStrike" spc="-1" dirty="0">
                <a:uFill>
                  <a:solidFill>
                    <a:srgbClr val="FFFFFF"/>
                  </a:solidFill>
                </a:uFill>
                <a:latin typeface="Arial"/>
                <a:ea typeface="Arial"/>
              </a:rPr>
              <a:t>,</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ilkokul</a:t>
            </a:r>
            <a:r>
              <a:rPr lang="tr-TR" sz="2379" b="1" strike="noStrike" spc="236" dirty="0">
                <a:uFill>
                  <a:solidFill>
                    <a:srgbClr val="FFFFFF"/>
                  </a:solidFill>
                </a:uFill>
                <a:latin typeface="Arial"/>
                <a:ea typeface="Arial"/>
              </a:rPr>
              <a:t> </a:t>
            </a:r>
            <a:r>
              <a:rPr lang="tr-TR" sz="2379" b="1" strike="noStrike" spc="-1" dirty="0">
                <a:uFill>
                  <a:solidFill>
                    <a:srgbClr val="FFFFFF"/>
                  </a:solidFill>
                </a:uFill>
                <a:latin typeface="Arial"/>
                <a:ea typeface="Arial"/>
              </a:rPr>
              <a:t>sınıftan</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ortaokul</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8.</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sınıfa</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kadar</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bütünlük</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anlayışı</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içerisinde</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tasarlandığı</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için</a:t>
            </a:r>
            <a:r>
              <a:rPr lang="tr-TR" sz="2379" b="1" strike="noStrike" spc="-165" dirty="0">
                <a:uFill>
                  <a:solidFill>
                    <a:srgbClr val="FFFFFF"/>
                  </a:solidFill>
                </a:uFill>
                <a:latin typeface="Arial"/>
                <a:ea typeface="Arial"/>
              </a:rPr>
              <a:t> </a:t>
            </a:r>
            <a:r>
              <a:rPr lang="tr-TR" sz="2379" b="1" strike="noStrike" spc="-1" dirty="0">
                <a:uFill>
                  <a:solidFill>
                    <a:srgbClr val="FFFFFF"/>
                  </a:solidFill>
                </a:uFill>
                <a:latin typeface="Arial"/>
                <a:ea typeface="Arial"/>
              </a:rPr>
              <a:t>uygulamada buna dikkat</a:t>
            </a:r>
            <a:r>
              <a:rPr lang="tr-TR" sz="2379" b="1" strike="noStrike" spc="-117" dirty="0">
                <a:uFill>
                  <a:solidFill>
                    <a:srgbClr val="FFFFFF"/>
                  </a:solidFill>
                </a:uFill>
                <a:latin typeface="Arial"/>
                <a:ea typeface="Arial"/>
              </a:rPr>
              <a:t> </a:t>
            </a:r>
            <a:r>
              <a:rPr lang="tr-TR" sz="2379" b="1" strike="noStrike" spc="-1" dirty="0">
                <a:uFill>
                  <a:solidFill>
                    <a:srgbClr val="FFFFFF"/>
                  </a:solidFill>
                </a:uFill>
                <a:latin typeface="Arial"/>
                <a:ea typeface="Arial"/>
              </a:rPr>
              <a:t>edilmelidir</a:t>
            </a:r>
            <a:r>
              <a:rPr lang="tr-TR" sz="2379" b="1" strike="noStrike" spc="-1" dirty="0" smtClean="0">
                <a:uFill>
                  <a:solidFill>
                    <a:srgbClr val="FFFFFF"/>
                  </a:solidFill>
                </a:uFill>
                <a:latin typeface="Arial"/>
                <a:ea typeface="Arial"/>
              </a:rPr>
              <a:t>.</a:t>
            </a:r>
          </a:p>
          <a:p>
            <a:pPr marL="550440" algn="just">
              <a:lnSpc>
                <a:spcPct val="130000"/>
              </a:lnSpc>
            </a:pPr>
            <a:endParaRPr lang="tr-TR" sz="2379" b="1" strike="noStrike" spc="-1" dirty="0" smtClean="0">
              <a:uFill>
                <a:solidFill>
                  <a:srgbClr val="FFFFFF"/>
                </a:solidFill>
              </a:uFill>
              <a:latin typeface="Arial"/>
              <a:ea typeface="Arial"/>
            </a:endParaRPr>
          </a:p>
          <a:p>
            <a:pPr marL="550440" algn="just">
              <a:lnSpc>
                <a:spcPct val="130000"/>
              </a:lnSpc>
            </a:pPr>
            <a:r>
              <a:rPr lang="tr-TR" sz="2000" b="1" dirty="0" smtClean="0">
                <a:solidFill>
                  <a:srgbClr val="FF0000"/>
                </a:solidFill>
              </a:rPr>
              <a:t>2.</a:t>
            </a:r>
            <a:r>
              <a:rPr lang="tr-TR" sz="2379" b="1" strike="noStrike" spc="-1" dirty="0" smtClean="0">
                <a:uFill>
                  <a:solidFill>
                    <a:srgbClr val="FFFFFF"/>
                  </a:solidFill>
                </a:uFill>
                <a:latin typeface="Arial"/>
                <a:ea typeface="Arial"/>
              </a:rPr>
              <a:t>Her </a:t>
            </a:r>
            <a:r>
              <a:rPr lang="tr-TR" sz="2379" b="1" strike="noStrike" spc="-1" dirty="0">
                <a:uFill>
                  <a:solidFill>
                    <a:srgbClr val="FFFFFF"/>
                  </a:solidFill>
                </a:uFill>
                <a:latin typeface="Arial"/>
                <a:ea typeface="Arial"/>
              </a:rPr>
              <a:t>sınıf düzeyinde verilen kazanımlar belli bir sıralama yerine </a:t>
            </a:r>
            <a:r>
              <a:rPr lang="tr-TR" sz="2379" b="1" strike="noStrike" spc="-1" dirty="0" smtClean="0">
                <a:uFill>
                  <a:solidFill>
                    <a:srgbClr val="FFFFFF"/>
                  </a:solidFill>
                </a:uFill>
                <a:latin typeface="Arial"/>
                <a:ea typeface="Arial"/>
              </a:rPr>
              <a:t>karışık biçimde de </a:t>
            </a:r>
            <a:r>
              <a:rPr lang="tr-TR" sz="2379" b="1" strike="noStrike" spc="-1" dirty="0">
                <a:uFill>
                  <a:solidFill>
                    <a:srgbClr val="FFFFFF"/>
                  </a:solidFill>
                </a:uFill>
                <a:latin typeface="Arial"/>
                <a:ea typeface="Arial"/>
              </a:rPr>
              <a:t>ele alınabilir. </a:t>
            </a:r>
            <a:r>
              <a:rPr lang="tr-TR" sz="2379" b="1" spc="-1" dirty="0" smtClean="0">
                <a:uFill>
                  <a:solidFill>
                    <a:srgbClr val="FFFFFF"/>
                  </a:solidFill>
                </a:uFill>
                <a:latin typeface="Arial"/>
                <a:ea typeface="Arial"/>
              </a:rPr>
              <a:t>Önemli olan</a:t>
            </a:r>
            <a:r>
              <a:rPr lang="tr-TR" sz="2379" b="1" strike="noStrike" spc="-1" dirty="0" smtClean="0">
                <a:uFill>
                  <a:solidFill>
                    <a:srgbClr val="FFFFFF"/>
                  </a:solidFill>
                </a:uFill>
                <a:latin typeface="Arial"/>
                <a:ea typeface="Arial"/>
              </a:rPr>
              <a:t> </a:t>
            </a:r>
            <a:r>
              <a:rPr lang="tr-TR" sz="2379" b="1" strike="noStrike" spc="-1" dirty="0">
                <a:uFill>
                  <a:solidFill>
                    <a:srgbClr val="FFFFFF"/>
                  </a:solidFill>
                </a:uFill>
                <a:latin typeface="Arial"/>
                <a:ea typeface="Arial"/>
              </a:rPr>
              <a:t>kazanımların tamamının eğitim-öğretim yılı sonuna kadar </a:t>
            </a:r>
            <a:r>
              <a:rPr lang="tr-TR" sz="2379" b="1" strike="noStrike" spc="-1" dirty="0" smtClean="0">
                <a:uFill>
                  <a:solidFill>
                    <a:srgbClr val="FFFFFF"/>
                  </a:solidFill>
                </a:uFill>
                <a:latin typeface="Arial"/>
                <a:ea typeface="Arial"/>
              </a:rPr>
              <a:t>gerçekleştirilmesinin sağlanmasıdır. </a:t>
            </a:r>
          </a:p>
          <a:p>
            <a:pPr marL="550440" algn="just">
              <a:lnSpc>
                <a:spcPct val="130000"/>
              </a:lnSpc>
            </a:pPr>
            <a:endParaRPr b="1" dirty="0"/>
          </a:p>
          <a:p>
            <a:pPr marL="550440" indent="183600" algn="just">
              <a:lnSpc>
                <a:spcPct val="130000"/>
              </a:lnSpc>
            </a:pPr>
            <a:r>
              <a:rPr lang="tr-TR" sz="2379" b="1" spc="-1" dirty="0" smtClean="0">
                <a:solidFill>
                  <a:srgbClr val="FF0000"/>
                </a:solidFill>
                <a:uFill>
                  <a:solidFill>
                    <a:srgbClr val="FFFFFF"/>
                  </a:solidFill>
                </a:uFill>
                <a:latin typeface="Arial"/>
                <a:ea typeface="Arial"/>
              </a:rPr>
              <a:t>3.</a:t>
            </a:r>
            <a:r>
              <a:rPr lang="tr-TR" sz="2379" b="1" strike="noStrike" spc="-1" dirty="0" smtClean="0">
                <a:uFill>
                  <a:solidFill>
                    <a:srgbClr val="FFFFFF"/>
                  </a:solidFill>
                </a:uFill>
                <a:latin typeface="Arial"/>
                <a:ea typeface="Arial"/>
              </a:rPr>
              <a:t>Öğrencilerin </a:t>
            </a:r>
            <a:r>
              <a:rPr lang="tr-TR" sz="2379" b="1" strike="noStrike" spc="-1" dirty="0">
                <a:uFill>
                  <a:solidFill>
                    <a:srgbClr val="FFFFFF"/>
                  </a:solidFill>
                </a:uFill>
                <a:latin typeface="Arial"/>
                <a:ea typeface="Arial"/>
              </a:rPr>
              <a:t>programda yer alan kazanımları elde edebilmesi için diğer derslerle iş birliği yapılmalıdır</a:t>
            </a:r>
            <a:r>
              <a:rPr lang="tr-TR" sz="2379" b="1" strike="noStrike" spc="-1" dirty="0" smtClean="0">
                <a:uFill>
                  <a:solidFill>
                    <a:srgbClr val="FFFFFF"/>
                  </a:solidFill>
                </a:uFill>
                <a:latin typeface="Arial"/>
                <a:ea typeface="Arial"/>
              </a:rPr>
              <a:t>.(Disiplinler arası geçiş) </a:t>
            </a:r>
            <a:endParaRPr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13922"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uFill>
                  <a:solidFill>
                    <a:srgbClr val="FFFFFF"/>
                  </a:solidFill>
                </a:uFill>
                <a:latin typeface="DIN Alternate"/>
                <a:ea typeface="DIN Alternate"/>
              </a:rPr>
              <a:t>görsel sanatlar </a:t>
            </a:r>
            <a:r>
              <a:rPr lang="tr-TR" sz="2400" b="1" strike="noStrike" cap="all" spc="117" dirty="0" err="1" smtClean="0">
                <a:uFill>
                  <a:solidFill>
                    <a:srgbClr val="FFFFFF"/>
                  </a:solidFill>
                </a:uFill>
                <a:latin typeface="DIN Alternate"/>
                <a:ea typeface="DIN Alternate"/>
              </a:rPr>
              <a:t>öğretİm</a:t>
            </a:r>
            <a:r>
              <a:rPr lang="tr-TR" sz="2400" b="1" strike="noStrike" cap="all" spc="117" dirty="0" smtClean="0">
                <a:uFill>
                  <a:solidFill>
                    <a:srgbClr val="FFFFFF"/>
                  </a:solidFill>
                </a:uFill>
                <a:latin typeface="DIN Alternate"/>
                <a:ea typeface="DIN Alternate"/>
              </a:rPr>
              <a:t> </a:t>
            </a:r>
            <a:r>
              <a:rPr lang="tr-TR" sz="2400" b="1" strike="noStrike" cap="all" spc="117" dirty="0" err="1" smtClean="0">
                <a:uFill>
                  <a:solidFill>
                    <a:srgbClr val="FFFFFF"/>
                  </a:solidFill>
                </a:uFill>
                <a:latin typeface="DIN Alternate"/>
                <a:ea typeface="DIN Alternate"/>
              </a:rPr>
              <a:t>programi</a:t>
            </a:r>
            <a:endParaRPr b="1" dirty="0"/>
          </a:p>
        </p:txBody>
      </p:sp>
      <p:sp>
        <p:nvSpPr>
          <p:cNvPr id="171"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endParaRPr dirty="0"/>
          </a:p>
        </p:txBody>
      </p:sp>
      <p:sp>
        <p:nvSpPr>
          <p:cNvPr id="172" name="TextShape 3"/>
          <p:cNvSpPr txBox="1"/>
          <p:nvPr/>
        </p:nvSpPr>
        <p:spPr>
          <a:xfrm>
            <a:off x="349715" y="1536840"/>
            <a:ext cx="12191760" cy="7516424"/>
          </a:xfrm>
          <a:prstGeom prst="rect">
            <a:avLst/>
          </a:prstGeom>
          <a:noFill/>
          <a:ln>
            <a:noFill/>
          </a:ln>
        </p:spPr>
        <p:txBody>
          <a:bodyPr lIns="50760" tIns="50760" rIns="50760" bIns="50760"/>
          <a:lstStyle/>
          <a:p>
            <a:pPr marL="524520" algn="just">
              <a:lnSpc>
                <a:spcPct val="130000"/>
              </a:lnSpc>
            </a:pPr>
            <a:r>
              <a:rPr lang="tr-TR" sz="2270" b="1" spc="-1" dirty="0" smtClean="0">
                <a:solidFill>
                  <a:srgbClr val="FF0000"/>
                </a:solidFill>
                <a:uFill>
                  <a:solidFill>
                    <a:srgbClr val="FFFFFF"/>
                  </a:solidFill>
                </a:uFill>
                <a:latin typeface="Arial"/>
                <a:ea typeface="Arial"/>
              </a:rPr>
              <a:t>4.</a:t>
            </a:r>
            <a:r>
              <a:rPr lang="tr-TR" sz="2270" b="1" spc="-1" dirty="0" smtClean="0">
                <a:uFill>
                  <a:solidFill>
                    <a:srgbClr val="FFFFFF"/>
                  </a:solidFill>
                </a:uFill>
                <a:latin typeface="Arial"/>
                <a:ea typeface="Arial"/>
              </a:rPr>
              <a:t>Ders öncesi</a:t>
            </a:r>
            <a:r>
              <a:rPr lang="tr-TR" sz="2270" b="1" spc="-1" dirty="0">
                <a:uFill>
                  <a:solidFill>
                    <a:srgbClr val="FFFFFF"/>
                  </a:solidFill>
                </a:uFill>
                <a:latin typeface="Arial"/>
                <a:ea typeface="Arial"/>
              </a:rPr>
              <a:t> </a:t>
            </a:r>
            <a:r>
              <a:rPr lang="tr-TR" sz="2270" b="1" strike="noStrike" spc="-1" dirty="0" smtClean="0">
                <a:uFill>
                  <a:solidFill>
                    <a:srgbClr val="FFFFFF"/>
                  </a:solidFill>
                </a:uFill>
                <a:latin typeface="Arial"/>
                <a:ea typeface="Arial"/>
              </a:rPr>
              <a:t>öğretmen</a:t>
            </a:r>
            <a:r>
              <a:rPr lang="tr-TR" sz="2270" b="1" strike="noStrike" spc="-233" dirty="0" smtClean="0">
                <a:uFill>
                  <a:solidFill>
                    <a:srgbClr val="FFFFFF"/>
                  </a:solidFill>
                </a:uFill>
                <a:latin typeface="Arial"/>
                <a:ea typeface="Arial"/>
              </a:rPr>
              <a:t> </a:t>
            </a:r>
            <a:r>
              <a:rPr lang="tr-TR" sz="2270" b="1" strike="noStrike" spc="-1" dirty="0">
                <a:uFill>
                  <a:solidFill>
                    <a:srgbClr val="FFFFFF"/>
                  </a:solidFill>
                </a:uFill>
                <a:latin typeface="Arial"/>
                <a:ea typeface="Arial"/>
              </a:rPr>
              <a:t>ön</a:t>
            </a:r>
            <a:r>
              <a:rPr lang="tr-TR" sz="2270" b="1" strike="noStrike" spc="-233" dirty="0">
                <a:uFill>
                  <a:solidFill>
                    <a:srgbClr val="FFFFFF"/>
                  </a:solidFill>
                </a:uFill>
                <a:latin typeface="Arial"/>
                <a:ea typeface="Arial"/>
              </a:rPr>
              <a:t> </a:t>
            </a:r>
            <a:r>
              <a:rPr lang="tr-TR" sz="2270" b="1" strike="noStrike" spc="-1" dirty="0">
                <a:uFill>
                  <a:solidFill>
                    <a:srgbClr val="FFFFFF"/>
                  </a:solidFill>
                </a:uFill>
                <a:latin typeface="Arial"/>
                <a:ea typeface="Arial"/>
              </a:rPr>
              <a:t>hazırlık</a:t>
            </a:r>
            <a:r>
              <a:rPr lang="tr-TR" sz="2270" b="1" strike="noStrike" spc="-233" dirty="0">
                <a:uFill>
                  <a:solidFill>
                    <a:srgbClr val="FFFFFF"/>
                  </a:solidFill>
                </a:uFill>
                <a:latin typeface="Arial"/>
                <a:ea typeface="Arial"/>
              </a:rPr>
              <a:t> </a:t>
            </a:r>
            <a:r>
              <a:rPr lang="tr-TR" sz="2270" b="1" strike="noStrike" spc="-1" dirty="0" smtClean="0">
                <a:uFill>
                  <a:solidFill>
                    <a:srgbClr val="FFFFFF"/>
                  </a:solidFill>
                </a:uFill>
                <a:latin typeface="Arial"/>
                <a:ea typeface="Arial"/>
              </a:rPr>
              <a:t>yapmalı</a:t>
            </a:r>
            <a:r>
              <a:rPr lang="tr-TR" sz="2270" b="1" strike="noStrike" spc="-233" dirty="0" smtClean="0">
                <a:uFill>
                  <a:solidFill>
                    <a:srgbClr val="FFFFFF"/>
                  </a:solidFill>
                </a:uFill>
                <a:latin typeface="Arial"/>
                <a:ea typeface="Arial"/>
              </a:rPr>
              <a:t> </a:t>
            </a:r>
            <a:r>
              <a:rPr lang="tr-TR" sz="2270" b="1" strike="noStrike" spc="-1" dirty="0">
                <a:uFill>
                  <a:solidFill>
                    <a:srgbClr val="FFFFFF"/>
                  </a:solidFill>
                </a:uFill>
                <a:latin typeface="Arial"/>
                <a:ea typeface="Arial"/>
              </a:rPr>
              <a:t>ve</a:t>
            </a:r>
            <a:r>
              <a:rPr lang="tr-TR" sz="2270" b="1" strike="noStrike" spc="-233" dirty="0">
                <a:uFill>
                  <a:solidFill>
                    <a:srgbClr val="FFFFFF"/>
                  </a:solidFill>
                </a:uFill>
                <a:latin typeface="Arial"/>
                <a:ea typeface="Arial"/>
              </a:rPr>
              <a:t> </a:t>
            </a:r>
            <a:r>
              <a:rPr lang="tr-TR" sz="2270" b="1" strike="noStrike" spc="-1" dirty="0" smtClean="0">
                <a:uFill>
                  <a:solidFill>
                    <a:srgbClr val="FFFFFF"/>
                  </a:solidFill>
                </a:uFill>
                <a:latin typeface="Arial"/>
                <a:ea typeface="Arial"/>
              </a:rPr>
              <a:t>öğrencileri</a:t>
            </a:r>
            <a:r>
              <a:rPr lang="tr-TR" sz="2270" b="1" strike="noStrike" spc="-55" dirty="0" smtClean="0">
                <a:uFill>
                  <a:solidFill>
                    <a:srgbClr val="FFFFFF"/>
                  </a:solidFill>
                </a:uFill>
                <a:latin typeface="Arial"/>
                <a:ea typeface="Arial"/>
              </a:rPr>
              <a:t> </a:t>
            </a:r>
            <a:r>
              <a:rPr lang="tr-TR" sz="2270" b="1" strike="noStrike" spc="-1" dirty="0">
                <a:uFill>
                  <a:solidFill>
                    <a:srgbClr val="FFFFFF"/>
                  </a:solidFill>
                </a:uFill>
                <a:latin typeface="Arial"/>
                <a:ea typeface="Arial"/>
              </a:rPr>
              <a:t>sanata</a:t>
            </a:r>
            <a:r>
              <a:rPr lang="tr-TR" sz="2270" b="1" strike="noStrike" spc="-55" dirty="0">
                <a:uFill>
                  <a:solidFill>
                    <a:srgbClr val="FFFFFF"/>
                  </a:solidFill>
                </a:uFill>
                <a:latin typeface="Arial"/>
                <a:ea typeface="Arial"/>
              </a:rPr>
              <a:t> </a:t>
            </a:r>
            <a:r>
              <a:rPr lang="tr-TR" sz="2270" b="1" strike="noStrike" spc="-1" dirty="0">
                <a:uFill>
                  <a:solidFill>
                    <a:srgbClr val="FFFFFF"/>
                  </a:solidFill>
                </a:uFill>
                <a:latin typeface="Arial"/>
                <a:ea typeface="Arial"/>
              </a:rPr>
              <a:t>duyarlı</a:t>
            </a:r>
            <a:r>
              <a:rPr lang="tr-TR" sz="2270" b="1" strike="noStrike" spc="-55" dirty="0">
                <a:uFill>
                  <a:solidFill>
                    <a:srgbClr val="FFFFFF"/>
                  </a:solidFill>
                </a:uFill>
                <a:latin typeface="Arial"/>
                <a:ea typeface="Arial"/>
              </a:rPr>
              <a:t> </a:t>
            </a:r>
            <a:r>
              <a:rPr lang="tr-TR" sz="2270" b="1" strike="noStrike" spc="-1" dirty="0" smtClean="0">
                <a:uFill>
                  <a:solidFill>
                    <a:srgbClr val="FFFFFF"/>
                  </a:solidFill>
                </a:uFill>
                <a:latin typeface="Arial"/>
                <a:ea typeface="Arial"/>
              </a:rPr>
              <a:t>bireyler olarak yetiştirmeli</a:t>
            </a:r>
            <a:r>
              <a:rPr lang="tr-TR" sz="2270" b="1" strike="noStrike" spc="-55" dirty="0" smtClean="0">
                <a:uFill>
                  <a:solidFill>
                    <a:srgbClr val="FFFFFF"/>
                  </a:solidFill>
                </a:uFill>
                <a:latin typeface="Arial"/>
                <a:ea typeface="Arial"/>
              </a:rPr>
              <a:t> </a:t>
            </a:r>
            <a:r>
              <a:rPr lang="tr-TR" sz="2270" b="1" strike="noStrike" spc="-1" dirty="0" smtClean="0">
                <a:uFill>
                  <a:solidFill>
                    <a:srgbClr val="FFFFFF"/>
                  </a:solidFill>
                </a:uFill>
                <a:latin typeface="Arial"/>
                <a:ea typeface="Arial"/>
              </a:rPr>
              <a:t>.</a:t>
            </a:r>
            <a:r>
              <a:rPr lang="tr-TR" sz="2270" b="1" strike="noStrike" spc="-55" dirty="0" smtClean="0">
                <a:uFill>
                  <a:solidFill>
                    <a:srgbClr val="FFFFFF"/>
                  </a:solidFill>
                </a:uFill>
                <a:latin typeface="Arial"/>
                <a:ea typeface="Arial"/>
              </a:rPr>
              <a:t> </a:t>
            </a:r>
            <a:r>
              <a:rPr lang="tr-TR" sz="2270" b="1" strike="noStrike" spc="-1" dirty="0" smtClean="0">
                <a:uFill>
                  <a:solidFill>
                    <a:srgbClr val="FFFFFF"/>
                  </a:solidFill>
                </a:uFill>
                <a:latin typeface="Arial"/>
                <a:ea typeface="Arial"/>
              </a:rPr>
              <a:t> </a:t>
            </a:r>
            <a:r>
              <a:rPr lang="tr-TR" sz="2270" b="1" spc="-1" dirty="0">
                <a:uFill>
                  <a:solidFill>
                    <a:srgbClr val="FFFFFF"/>
                  </a:solidFill>
                </a:uFill>
                <a:latin typeface="Arial"/>
                <a:ea typeface="Arial"/>
              </a:rPr>
              <a:t>G</a:t>
            </a:r>
            <a:r>
              <a:rPr lang="tr-TR" sz="2270" b="1" strike="noStrike" spc="-1" dirty="0" smtClean="0">
                <a:uFill>
                  <a:solidFill>
                    <a:srgbClr val="FFFFFF"/>
                  </a:solidFill>
                </a:uFill>
                <a:latin typeface="Arial"/>
                <a:ea typeface="Arial"/>
              </a:rPr>
              <a:t>özleme </a:t>
            </a:r>
            <a:r>
              <a:rPr lang="tr-TR" sz="2270" b="1" strike="noStrike" spc="-1" dirty="0">
                <a:uFill>
                  <a:solidFill>
                    <a:srgbClr val="FFFFFF"/>
                  </a:solidFill>
                </a:uFill>
                <a:latin typeface="Arial"/>
                <a:ea typeface="Arial"/>
              </a:rPr>
              <a:t>dayalı </a:t>
            </a:r>
            <a:r>
              <a:rPr lang="tr-TR" sz="2270" b="1" strike="noStrike" spc="-1" dirty="0" smtClean="0">
                <a:uFill>
                  <a:solidFill>
                    <a:srgbClr val="FFFFFF"/>
                  </a:solidFill>
                </a:uFill>
                <a:latin typeface="Arial"/>
                <a:ea typeface="Arial"/>
              </a:rPr>
              <a:t>çalışmalarda  </a:t>
            </a:r>
            <a:r>
              <a:rPr lang="tr-TR" sz="2270" b="1" strike="noStrike" spc="-1" dirty="0">
                <a:uFill>
                  <a:solidFill>
                    <a:srgbClr val="FFFFFF"/>
                  </a:solidFill>
                </a:uFill>
                <a:latin typeface="Arial"/>
                <a:ea typeface="Arial"/>
              </a:rPr>
              <a:t>öğrenciden gözlem yaptığı nesneyi birebir </a:t>
            </a:r>
            <a:r>
              <a:rPr lang="tr-TR" sz="2270" b="1" strike="noStrike" spc="-1" dirty="0" smtClean="0">
                <a:uFill>
                  <a:solidFill>
                    <a:srgbClr val="FFFFFF"/>
                  </a:solidFill>
                </a:uFill>
                <a:latin typeface="Arial"/>
                <a:ea typeface="Arial"/>
              </a:rPr>
              <a:t>benzetmesi beklenmemelidir.( </a:t>
            </a:r>
            <a:r>
              <a:rPr lang="tr-TR" sz="2270" b="1" spc="-1" dirty="0" smtClean="0">
                <a:uFill>
                  <a:solidFill>
                    <a:srgbClr val="FFFFFF"/>
                  </a:solidFill>
                </a:uFill>
                <a:latin typeface="Arial"/>
                <a:ea typeface="Arial"/>
              </a:rPr>
              <a:t>6)</a:t>
            </a:r>
          </a:p>
          <a:p>
            <a:pPr marL="524520" algn="just">
              <a:lnSpc>
                <a:spcPct val="130000"/>
              </a:lnSpc>
            </a:pPr>
            <a:endParaRPr b="1" dirty="0"/>
          </a:p>
          <a:p>
            <a:pPr marL="524520" algn="just">
              <a:lnSpc>
                <a:spcPct val="130000"/>
              </a:lnSpc>
            </a:pPr>
            <a:r>
              <a:rPr lang="tr-TR" sz="2270" b="1" spc="-1" dirty="0" smtClean="0">
                <a:solidFill>
                  <a:srgbClr val="FF0000"/>
                </a:solidFill>
                <a:uFill>
                  <a:solidFill>
                    <a:srgbClr val="FFFFFF"/>
                  </a:solidFill>
                </a:uFill>
                <a:latin typeface="Arial"/>
                <a:ea typeface="Arial"/>
              </a:rPr>
              <a:t>5.</a:t>
            </a:r>
            <a:r>
              <a:rPr lang="tr-TR" sz="2270" b="1" strike="noStrike" spc="-1" dirty="0" smtClean="0">
                <a:uFill>
                  <a:solidFill>
                    <a:srgbClr val="FFFFFF"/>
                  </a:solidFill>
                </a:uFill>
                <a:latin typeface="Arial"/>
                <a:ea typeface="Arial"/>
              </a:rPr>
              <a:t>Programdaki kazanımlar </a:t>
            </a:r>
            <a:r>
              <a:rPr lang="tr-TR" sz="2270" b="1" strike="noStrike" spc="-1" dirty="0">
                <a:uFill>
                  <a:solidFill>
                    <a:srgbClr val="FFFFFF"/>
                  </a:solidFill>
                </a:uFill>
                <a:latin typeface="Arial"/>
                <a:ea typeface="Arial"/>
              </a:rPr>
              <a:t>öncelikle yerelden </a:t>
            </a:r>
            <a:r>
              <a:rPr lang="tr-TR" sz="2270" b="1" strike="noStrike" spc="-1" dirty="0" smtClean="0">
                <a:uFill>
                  <a:solidFill>
                    <a:srgbClr val="FFFFFF"/>
                  </a:solidFill>
                </a:uFill>
                <a:latin typeface="Arial"/>
                <a:ea typeface="Arial"/>
              </a:rPr>
              <a:t>evrensele olmalıdır.</a:t>
            </a:r>
          </a:p>
          <a:p>
            <a:pPr marL="524520" indent="174960" algn="just">
              <a:lnSpc>
                <a:spcPct val="130000"/>
              </a:lnSpc>
            </a:pPr>
            <a:endParaRPr lang="tr-TR" b="1" dirty="0"/>
          </a:p>
          <a:p>
            <a:pPr marL="524520" indent="174960" algn="just">
              <a:lnSpc>
                <a:spcPct val="130000"/>
              </a:lnSpc>
            </a:pPr>
            <a:r>
              <a:rPr lang="tr-TR" sz="2270" b="1" spc="-1" dirty="0" smtClean="0">
                <a:solidFill>
                  <a:srgbClr val="FF0000"/>
                </a:solidFill>
                <a:uFill>
                  <a:solidFill>
                    <a:srgbClr val="FFFFFF"/>
                  </a:solidFill>
                </a:uFill>
                <a:latin typeface="Arial"/>
                <a:ea typeface="Arial"/>
              </a:rPr>
              <a:t>6.</a:t>
            </a:r>
            <a:r>
              <a:rPr lang="tr-TR" sz="2270" b="1" strike="noStrike" spc="-1" dirty="0" smtClean="0">
                <a:uFill>
                  <a:solidFill>
                    <a:srgbClr val="FFFFFF"/>
                  </a:solidFill>
                </a:uFill>
                <a:latin typeface="Arial"/>
                <a:ea typeface="Arial"/>
              </a:rPr>
              <a:t>Görsel </a:t>
            </a:r>
            <a:r>
              <a:rPr lang="tr-TR" sz="2270" b="1" strike="noStrike" spc="-1" dirty="0">
                <a:uFill>
                  <a:solidFill>
                    <a:srgbClr val="FFFFFF"/>
                  </a:solidFill>
                </a:uFill>
                <a:latin typeface="Arial"/>
                <a:ea typeface="Arial"/>
              </a:rPr>
              <a:t>sanatlar dersinde kullanılan öğretim </a:t>
            </a:r>
            <a:r>
              <a:rPr lang="tr-TR" sz="2270" b="1" strike="noStrike" spc="-1" dirty="0" smtClean="0">
                <a:uFill>
                  <a:solidFill>
                    <a:srgbClr val="FFFFFF"/>
                  </a:solidFill>
                </a:uFill>
                <a:latin typeface="Arial"/>
                <a:ea typeface="Arial"/>
              </a:rPr>
              <a:t>materyallerinin etik değerlere ve  </a:t>
            </a:r>
            <a:r>
              <a:rPr lang="tr-TR" sz="2270" b="1" strike="noStrike" spc="-1" dirty="0">
                <a:uFill>
                  <a:solidFill>
                    <a:srgbClr val="FFFFFF"/>
                  </a:solidFill>
                </a:uFill>
                <a:latin typeface="Arial"/>
                <a:ea typeface="Arial"/>
              </a:rPr>
              <a:t>öğrencilerin gelişim özelliklerine uygun </a:t>
            </a:r>
            <a:r>
              <a:rPr lang="tr-TR" sz="2270" b="1" spc="-1" dirty="0" smtClean="0">
                <a:uFill>
                  <a:solidFill>
                    <a:srgbClr val="FFFFFF"/>
                  </a:solidFill>
                </a:uFill>
                <a:latin typeface="Arial"/>
                <a:ea typeface="Arial"/>
              </a:rPr>
              <a:t>olmasına dikkat edilmelidir.</a:t>
            </a:r>
            <a:endParaRPr b="1" dirty="0"/>
          </a:p>
        </p:txBody>
      </p:sp>
      <p:pic>
        <p:nvPicPr>
          <p:cNvPr id="5" name="irc_mi" descr="İlgili resi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3848" y="5295052"/>
            <a:ext cx="4467814" cy="3254156"/>
          </a:xfrm>
          <a:prstGeom prst="rect">
            <a:avLst/>
          </a:prstGeom>
          <a:noFill/>
          <a:ln>
            <a:noFill/>
          </a:ln>
        </p:spPr>
      </p:pic>
      <p:pic>
        <p:nvPicPr>
          <p:cNvPr id="6" name="irc_mi" descr="İlgili resim">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150472" y="5295052"/>
            <a:ext cx="4248472" cy="3254156"/>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74"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endParaRPr dirty="0"/>
          </a:p>
        </p:txBody>
      </p:sp>
      <p:sp>
        <p:nvSpPr>
          <p:cNvPr id="175" name="TextShape 3"/>
          <p:cNvSpPr txBox="1"/>
          <p:nvPr/>
        </p:nvSpPr>
        <p:spPr>
          <a:xfrm>
            <a:off x="525736" y="1348408"/>
            <a:ext cx="12191760" cy="7992888"/>
          </a:xfrm>
          <a:prstGeom prst="rect">
            <a:avLst/>
          </a:prstGeom>
          <a:noFill/>
          <a:ln>
            <a:noFill/>
          </a:ln>
        </p:spPr>
        <p:txBody>
          <a:bodyPr lIns="50760" tIns="50760" rIns="50760" bIns="50760"/>
          <a:lstStyle/>
          <a:p>
            <a:pPr marL="459720" algn="just">
              <a:lnSpc>
                <a:spcPct val="130000"/>
              </a:lnSpc>
            </a:pPr>
            <a:r>
              <a:rPr lang="tr-TR" sz="2000" b="1" dirty="0">
                <a:solidFill>
                  <a:srgbClr val="FF0000"/>
                </a:solidFill>
              </a:rPr>
              <a:t>7</a:t>
            </a:r>
            <a:r>
              <a:rPr lang="tr-TR" sz="2000" b="1" dirty="0" smtClean="0">
                <a:solidFill>
                  <a:srgbClr val="FF0000"/>
                </a:solidFill>
              </a:rPr>
              <a:t>.</a:t>
            </a:r>
            <a:r>
              <a:rPr lang="tr-TR" sz="2000" b="1" spc="-1" dirty="0" smtClean="0">
                <a:uFill>
                  <a:solidFill>
                    <a:srgbClr val="FFFFFF"/>
                  </a:solidFill>
                </a:uFill>
                <a:latin typeface="Arial"/>
                <a:ea typeface="Arial"/>
              </a:rPr>
              <a:t>B</a:t>
            </a:r>
            <a:r>
              <a:rPr lang="tr-TR" sz="2000" b="1" strike="noStrike" spc="-1" dirty="0" smtClean="0">
                <a:uFill>
                  <a:solidFill>
                    <a:srgbClr val="FFFFFF"/>
                  </a:solidFill>
                </a:uFill>
                <a:latin typeface="Arial"/>
                <a:ea typeface="Arial"/>
              </a:rPr>
              <a:t>ilgilerin </a:t>
            </a:r>
            <a:r>
              <a:rPr lang="tr-TR" sz="2000" b="1" strike="noStrike" spc="-1" dirty="0">
                <a:uFill>
                  <a:solidFill>
                    <a:srgbClr val="FFFFFF"/>
                  </a:solidFill>
                </a:uFill>
                <a:latin typeface="Arial"/>
                <a:ea typeface="Arial"/>
              </a:rPr>
              <a:t>sadece ezbere dayalı olarak elde edilmesinden</a:t>
            </a:r>
            <a:r>
              <a:rPr lang="tr-TR" sz="2000" b="1" strike="noStrike" spc="-97" dirty="0">
                <a:uFill>
                  <a:solidFill>
                    <a:srgbClr val="FFFFFF"/>
                  </a:solidFill>
                </a:uFill>
                <a:latin typeface="Arial"/>
                <a:ea typeface="Arial"/>
              </a:rPr>
              <a:t> </a:t>
            </a:r>
            <a:r>
              <a:rPr lang="tr-TR" sz="2000" b="1" strike="noStrike" spc="-1" dirty="0">
                <a:uFill>
                  <a:solidFill>
                    <a:srgbClr val="FFFFFF"/>
                  </a:solidFill>
                </a:uFill>
                <a:latin typeface="Arial"/>
                <a:ea typeface="Arial"/>
              </a:rPr>
              <a:t>kaçınılmalıdır</a:t>
            </a:r>
            <a:r>
              <a:rPr lang="tr-TR" sz="2000" b="1" strike="noStrike" spc="-1" dirty="0" smtClean="0">
                <a:uFill>
                  <a:solidFill>
                    <a:srgbClr val="FFFFFF"/>
                  </a:solidFill>
                </a:uFill>
                <a:latin typeface="Arial"/>
                <a:ea typeface="Arial"/>
              </a:rPr>
              <a:t>.(</a:t>
            </a:r>
            <a:r>
              <a:rPr lang="tr-TR" sz="2000" b="1" strike="noStrike" spc="-1" dirty="0" err="1" smtClean="0">
                <a:uFill>
                  <a:solidFill>
                    <a:srgbClr val="FFFFFF"/>
                  </a:solidFill>
                </a:uFill>
                <a:latin typeface="Arial"/>
                <a:ea typeface="Arial"/>
              </a:rPr>
              <a:t>drama,örnek</a:t>
            </a:r>
            <a:r>
              <a:rPr lang="tr-TR" sz="2000" b="1" strike="noStrike" spc="-1" dirty="0" smtClean="0">
                <a:uFill>
                  <a:solidFill>
                    <a:srgbClr val="FFFFFF"/>
                  </a:solidFill>
                </a:uFill>
                <a:latin typeface="Arial"/>
                <a:ea typeface="Arial"/>
              </a:rPr>
              <a:t> </a:t>
            </a:r>
            <a:r>
              <a:rPr lang="tr-TR" sz="2000" b="1" strike="noStrike" spc="-1" dirty="0" err="1" smtClean="0">
                <a:uFill>
                  <a:solidFill>
                    <a:srgbClr val="FFFFFF"/>
                  </a:solidFill>
                </a:uFill>
                <a:latin typeface="Arial"/>
                <a:ea typeface="Arial"/>
              </a:rPr>
              <a:t>olay,vb</a:t>
            </a:r>
            <a:r>
              <a:rPr lang="tr-TR" sz="2000" b="1" strike="noStrike" spc="-1" dirty="0" smtClean="0">
                <a:uFill>
                  <a:solidFill>
                    <a:srgbClr val="FFFFFF"/>
                  </a:solidFill>
                </a:uFill>
                <a:latin typeface="Arial"/>
                <a:ea typeface="Arial"/>
              </a:rPr>
              <a:t>.</a:t>
            </a:r>
          </a:p>
          <a:p>
            <a:pPr marL="802620" indent="-342900" algn="just">
              <a:lnSpc>
                <a:spcPct val="130000"/>
              </a:lnSpc>
              <a:buAutoNum type="arabicPeriod" startAt="8"/>
            </a:pPr>
            <a:endParaRPr sz="2000" b="1" dirty="0"/>
          </a:p>
          <a:p>
            <a:pPr marL="713160" indent="-99720">
              <a:lnSpc>
                <a:spcPct val="100000"/>
              </a:lnSpc>
            </a:pPr>
            <a:endParaRPr lang="tr-TR" sz="2000" b="1" spc="-1" dirty="0" smtClean="0">
              <a:solidFill>
                <a:srgbClr val="FF0000"/>
              </a:solidFill>
              <a:uFill>
                <a:solidFill>
                  <a:srgbClr val="FFFFFF"/>
                </a:solidFill>
              </a:uFill>
              <a:latin typeface="Arial"/>
              <a:ea typeface="Arial"/>
            </a:endParaRPr>
          </a:p>
          <a:p>
            <a:pPr marL="613440">
              <a:lnSpc>
                <a:spcPct val="100000"/>
              </a:lnSpc>
            </a:pPr>
            <a:r>
              <a:rPr lang="tr-TR" sz="2000" b="1" spc="-1" dirty="0">
                <a:solidFill>
                  <a:srgbClr val="FF0000"/>
                </a:solidFill>
                <a:uFill>
                  <a:solidFill>
                    <a:srgbClr val="FFFFFF"/>
                  </a:solidFill>
                </a:uFill>
                <a:latin typeface="Arial"/>
                <a:ea typeface="Arial"/>
              </a:rPr>
              <a:t>8</a:t>
            </a:r>
            <a:r>
              <a:rPr lang="tr-TR" sz="2000" b="1" spc="-1" dirty="0" smtClean="0">
                <a:solidFill>
                  <a:srgbClr val="FF0000"/>
                </a:solidFill>
                <a:uFill>
                  <a:solidFill>
                    <a:srgbClr val="FFFFFF"/>
                  </a:solidFill>
                </a:uFill>
                <a:latin typeface="Arial"/>
                <a:ea typeface="Arial"/>
              </a:rPr>
              <a:t>.</a:t>
            </a:r>
            <a:r>
              <a:rPr lang="tr-TR" sz="2000" b="1" strike="noStrike" spc="-1" dirty="0" smtClean="0">
                <a:uFill>
                  <a:solidFill>
                    <a:srgbClr val="FFFFFF"/>
                  </a:solidFill>
                </a:uFill>
                <a:latin typeface="Arial"/>
                <a:ea typeface="Arial"/>
              </a:rPr>
              <a:t>Öğretmen </a:t>
            </a:r>
            <a:r>
              <a:rPr lang="tr-TR" sz="2000" b="1" strike="noStrike" spc="-1" dirty="0">
                <a:uFill>
                  <a:solidFill>
                    <a:srgbClr val="FFFFFF"/>
                  </a:solidFill>
                </a:uFill>
                <a:latin typeface="Arial"/>
                <a:ea typeface="Arial"/>
              </a:rPr>
              <a:t>yetenekli öğrencileri keşfetmeli ve onları</a:t>
            </a:r>
            <a:r>
              <a:rPr lang="tr-TR" sz="2000" b="1" strike="noStrike" spc="-97" dirty="0">
                <a:uFill>
                  <a:solidFill>
                    <a:srgbClr val="FFFFFF"/>
                  </a:solidFill>
                </a:uFill>
                <a:latin typeface="Arial"/>
                <a:ea typeface="Arial"/>
              </a:rPr>
              <a:t> </a:t>
            </a:r>
            <a:r>
              <a:rPr lang="tr-TR" sz="2000" b="1" strike="noStrike" spc="-1" dirty="0" smtClean="0">
                <a:uFill>
                  <a:solidFill>
                    <a:srgbClr val="FFFFFF"/>
                  </a:solidFill>
                </a:uFill>
                <a:latin typeface="Arial"/>
                <a:ea typeface="Arial"/>
              </a:rPr>
              <a:t>yönlendirebilmelidir.</a:t>
            </a:r>
          </a:p>
          <a:p>
            <a:pPr marL="713160" indent="-99720">
              <a:lnSpc>
                <a:spcPct val="100000"/>
              </a:lnSpc>
            </a:pPr>
            <a:endParaRPr sz="2000" b="1" dirty="0"/>
          </a:p>
          <a:p>
            <a:pPr>
              <a:lnSpc>
                <a:spcPct val="100000"/>
              </a:lnSpc>
            </a:pPr>
            <a:r>
              <a:rPr lang="tr-TR" sz="2000" b="1" strike="noStrike" spc="-1" dirty="0">
                <a:uFill>
                  <a:solidFill>
                    <a:srgbClr val="FFFFFF"/>
                  </a:solidFill>
                </a:uFill>
                <a:latin typeface="Arial"/>
                <a:ea typeface="Arial"/>
              </a:rPr>
              <a:t>	</a:t>
            </a:r>
            <a:endParaRPr sz="2000" b="1" dirty="0"/>
          </a:p>
          <a:p>
            <a:pPr marL="459720" indent="153360" algn="just">
              <a:lnSpc>
                <a:spcPct val="130000"/>
              </a:lnSpc>
            </a:pPr>
            <a:r>
              <a:rPr lang="tr-TR" sz="2000" b="1" spc="-1" dirty="0" smtClean="0">
                <a:solidFill>
                  <a:srgbClr val="FF0000"/>
                </a:solidFill>
                <a:uFill>
                  <a:solidFill>
                    <a:srgbClr val="FFFFFF"/>
                  </a:solidFill>
                </a:uFill>
                <a:latin typeface="Arial"/>
                <a:ea typeface="Arial"/>
              </a:rPr>
              <a:t>9.</a:t>
            </a:r>
            <a:r>
              <a:rPr lang="tr-TR" sz="2000" b="1" spc="-1" dirty="0">
                <a:uFill>
                  <a:solidFill>
                    <a:srgbClr val="FFFFFF"/>
                  </a:solidFill>
                </a:uFill>
                <a:latin typeface="Arial"/>
                <a:ea typeface="Arial"/>
              </a:rPr>
              <a:t>Ö</a:t>
            </a:r>
            <a:r>
              <a:rPr lang="tr-TR" sz="2000" b="1" strike="noStrike" spc="-1" dirty="0" smtClean="0">
                <a:uFill>
                  <a:solidFill>
                    <a:srgbClr val="FFFFFF"/>
                  </a:solidFill>
                </a:uFill>
                <a:latin typeface="Arial"/>
                <a:ea typeface="Arial"/>
              </a:rPr>
              <a:t>ğrencinin </a:t>
            </a:r>
            <a:r>
              <a:rPr lang="tr-TR" sz="2000" b="1" strike="noStrike" spc="-1" dirty="0">
                <a:uFill>
                  <a:solidFill>
                    <a:srgbClr val="FFFFFF"/>
                  </a:solidFill>
                </a:uFill>
                <a:latin typeface="Arial"/>
                <a:ea typeface="Arial"/>
              </a:rPr>
              <a:t>kendi duygu ve düşüncelerini</a:t>
            </a:r>
            <a:r>
              <a:rPr lang="tr-TR" sz="2000" b="1" strike="noStrike" spc="-1" dirty="0" smtClean="0">
                <a:uFill>
                  <a:solidFill>
                    <a:srgbClr val="FFFFFF"/>
                  </a:solidFill>
                </a:uFill>
                <a:latin typeface="Arial"/>
                <a:ea typeface="Arial"/>
              </a:rPr>
              <a:t>, </a:t>
            </a:r>
            <a:r>
              <a:rPr lang="tr-TR" sz="2000" b="1" strike="noStrike" spc="-1" dirty="0">
                <a:uFill>
                  <a:solidFill>
                    <a:srgbClr val="FFFFFF"/>
                  </a:solidFill>
                </a:uFill>
                <a:latin typeface="Arial"/>
                <a:ea typeface="Arial"/>
              </a:rPr>
              <a:t>hem yazılı hem sözel olarak ifade edebilmeleri</a:t>
            </a:r>
            <a:r>
              <a:rPr lang="tr-TR" sz="2000" b="1" strike="noStrike" spc="-97" dirty="0">
                <a:uFill>
                  <a:solidFill>
                    <a:srgbClr val="FFFFFF"/>
                  </a:solidFill>
                </a:uFill>
                <a:latin typeface="Arial"/>
                <a:ea typeface="Arial"/>
              </a:rPr>
              <a:t> </a:t>
            </a:r>
            <a:r>
              <a:rPr lang="tr-TR" sz="2000" b="1" strike="noStrike" spc="-1" dirty="0">
                <a:uFill>
                  <a:solidFill>
                    <a:srgbClr val="FFFFFF"/>
                  </a:solidFill>
                </a:uFill>
                <a:latin typeface="Arial"/>
                <a:ea typeface="Arial"/>
              </a:rPr>
              <a:t>sağlanmalıdır</a:t>
            </a:r>
            <a:r>
              <a:rPr lang="tr-TR" sz="2000" b="1" strike="noStrike" spc="-1" dirty="0" smtClean="0">
                <a:uFill>
                  <a:solidFill>
                    <a:srgbClr val="FFFFFF"/>
                  </a:solidFill>
                </a:uFill>
                <a:latin typeface="Arial"/>
                <a:ea typeface="Arial"/>
              </a:rPr>
              <a:t>.</a:t>
            </a:r>
          </a:p>
          <a:p>
            <a:pPr marL="459720" indent="153360" algn="just">
              <a:lnSpc>
                <a:spcPct val="130000"/>
              </a:lnSpc>
            </a:pPr>
            <a:endParaRPr lang="tr-TR" sz="2000" b="1" strike="noStrike" spc="-1" dirty="0" smtClean="0">
              <a:uFill>
                <a:solidFill>
                  <a:srgbClr val="FFFFFF"/>
                </a:solidFill>
              </a:uFill>
              <a:latin typeface="Arial"/>
              <a:ea typeface="Arial"/>
            </a:endParaRPr>
          </a:p>
          <a:p>
            <a:pPr marL="459720" algn="just">
              <a:lnSpc>
                <a:spcPct val="130000"/>
              </a:lnSpc>
            </a:pPr>
            <a:r>
              <a:rPr lang="tr-TR" sz="2000" b="1" spc="-1" dirty="0" smtClean="0">
                <a:solidFill>
                  <a:srgbClr val="FF0000"/>
                </a:solidFill>
                <a:uFill>
                  <a:solidFill>
                    <a:srgbClr val="FFFFFF"/>
                  </a:solidFill>
                </a:uFill>
                <a:latin typeface="Arial"/>
                <a:ea typeface="Arial"/>
              </a:rPr>
              <a:t>10-</a:t>
            </a:r>
            <a:r>
              <a:rPr lang="tr-TR" sz="2000" b="1" spc="-1" dirty="0" smtClean="0">
                <a:uFill>
                  <a:solidFill>
                    <a:srgbClr val="FFFFFF"/>
                  </a:solidFill>
                </a:uFill>
                <a:latin typeface="Arial"/>
                <a:ea typeface="Arial"/>
              </a:rPr>
              <a:t>Programın </a:t>
            </a:r>
            <a:r>
              <a:rPr lang="tr-TR" sz="2000" b="1" spc="-1" dirty="0">
                <a:uFill>
                  <a:solidFill>
                    <a:srgbClr val="FFFFFF"/>
                  </a:solidFill>
                </a:uFill>
                <a:latin typeface="Arial"/>
                <a:ea typeface="Arial"/>
              </a:rPr>
              <a:t>sanatın değerini anlama üzerine vurgu yapan kazanımlarında Atatürk’ün “Sanatsız kalan      bir milletin hayat damarlarından biri kopmuş demektir.” sözü ile kültürel miras, sanat eleştirisi ve estetik temel öğrenme alanları arasında bağlantı</a:t>
            </a:r>
            <a:r>
              <a:rPr lang="tr-TR" sz="2000" b="1" spc="-97" dirty="0">
                <a:uFill>
                  <a:solidFill>
                    <a:srgbClr val="FFFFFF"/>
                  </a:solidFill>
                </a:uFill>
                <a:latin typeface="Arial"/>
                <a:ea typeface="Arial"/>
              </a:rPr>
              <a:t> </a:t>
            </a:r>
            <a:r>
              <a:rPr lang="tr-TR" sz="2000" b="1" spc="-1" dirty="0">
                <a:uFill>
                  <a:solidFill>
                    <a:srgbClr val="FFFFFF"/>
                  </a:solidFill>
                </a:uFill>
                <a:latin typeface="Arial"/>
                <a:ea typeface="Arial"/>
              </a:rPr>
              <a:t>kurulmalıdır.</a:t>
            </a:r>
          </a:p>
          <a:p>
            <a:pPr marL="459720" algn="just">
              <a:lnSpc>
                <a:spcPct val="130000"/>
              </a:lnSpc>
            </a:pPr>
            <a:endParaRPr lang="tr-TR" sz="2000" b="1" spc="-1" dirty="0">
              <a:uFill>
                <a:solidFill>
                  <a:srgbClr val="FFFFFF"/>
                </a:solidFill>
              </a:uFill>
              <a:latin typeface="Arial"/>
              <a:ea typeface="Arial"/>
            </a:endParaRPr>
          </a:p>
          <a:p>
            <a:pPr marL="459720" indent="153360" algn="just">
              <a:lnSpc>
                <a:spcPct val="130000"/>
              </a:lnSpc>
            </a:pPr>
            <a:endParaRPr sz="2000" b="1" dirty="0"/>
          </a:p>
        </p:txBody>
      </p:sp>
      <p:pic>
        <p:nvPicPr>
          <p:cNvPr id="5" name="irc_mi" descr="atatürkün sanat resimleri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7864" y="6172944"/>
            <a:ext cx="4032448" cy="3168352"/>
          </a:xfrm>
          <a:prstGeom prst="rect">
            <a:avLst/>
          </a:prstGeom>
          <a:noFill/>
          <a:ln>
            <a:noFill/>
          </a:ln>
        </p:spPr>
      </p:pic>
      <p:pic>
        <p:nvPicPr>
          <p:cNvPr id="6" name="irc_mi" descr="atatürkün sanat resimleri ile ilgili görsel sonucu">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438504" y="6172944"/>
            <a:ext cx="3600400" cy="3168352"/>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77" name="TextShape 2"/>
          <p:cNvSpPr txBox="1"/>
          <p:nvPr/>
        </p:nvSpPr>
        <p:spPr>
          <a:xfrm>
            <a:off x="406440" y="1555731"/>
            <a:ext cx="12191760" cy="723600"/>
          </a:xfrm>
          <a:prstGeom prst="rect">
            <a:avLst/>
          </a:prstGeom>
          <a:noFill/>
          <a:ln>
            <a:noFill/>
          </a:ln>
        </p:spPr>
        <p:txBody>
          <a:bodyPr lIns="50760" tIns="50760" rIns="50760" bIns="50760"/>
          <a:lstStyle/>
          <a:p>
            <a:pPr>
              <a:lnSpc>
                <a:spcPct val="100000"/>
              </a:lnSpc>
            </a:pPr>
            <a:endParaRPr dirty="0"/>
          </a:p>
        </p:txBody>
      </p:sp>
      <p:sp>
        <p:nvSpPr>
          <p:cNvPr id="178" name="TextShape 3"/>
          <p:cNvSpPr txBox="1"/>
          <p:nvPr/>
        </p:nvSpPr>
        <p:spPr>
          <a:xfrm>
            <a:off x="525736" y="1555731"/>
            <a:ext cx="12191760" cy="7781120"/>
          </a:xfrm>
          <a:prstGeom prst="rect">
            <a:avLst/>
          </a:prstGeom>
          <a:noFill/>
          <a:ln>
            <a:noFill/>
          </a:ln>
        </p:spPr>
        <p:txBody>
          <a:bodyPr lIns="50760" tIns="50760" rIns="50760" bIns="50760"/>
          <a:lstStyle/>
          <a:p>
            <a:pPr marL="543960" indent="181440" algn="just">
              <a:lnSpc>
                <a:spcPct val="130000"/>
              </a:lnSpc>
            </a:pPr>
            <a:r>
              <a:rPr lang="tr-TR" sz="2000" b="1" spc="-1" dirty="0" smtClean="0">
                <a:solidFill>
                  <a:srgbClr val="FF0000"/>
                </a:solidFill>
                <a:uFill>
                  <a:solidFill>
                    <a:srgbClr val="FFFFFF"/>
                  </a:solidFill>
                </a:uFill>
                <a:latin typeface="Arial"/>
                <a:ea typeface="Arial"/>
              </a:rPr>
              <a:t>12</a:t>
            </a:r>
            <a:r>
              <a:rPr lang="tr-TR" sz="2000" b="1" spc="-1" dirty="0" smtClean="0">
                <a:uFill>
                  <a:solidFill>
                    <a:srgbClr val="FFFFFF"/>
                  </a:solidFill>
                </a:uFill>
                <a:latin typeface="Arial"/>
                <a:ea typeface="Arial"/>
              </a:rPr>
              <a:t>.Programın</a:t>
            </a:r>
            <a:r>
              <a:rPr lang="tr-TR" sz="2000" b="1" strike="noStrike" spc="-1" dirty="0" smtClean="0">
                <a:uFill>
                  <a:solidFill>
                    <a:srgbClr val="FFFFFF"/>
                  </a:solidFill>
                </a:uFill>
                <a:latin typeface="Arial"/>
                <a:ea typeface="Arial"/>
              </a:rPr>
              <a:t> öğrenme alanı olan   </a:t>
            </a:r>
            <a:r>
              <a:rPr lang="tr-TR" sz="2000" b="1" strike="noStrike" spc="-1" dirty="0">
                <a:uFill>
                  <a:solidFill>
                    <a:srgbClr val="FFFFFF"/>
                  </a:solidFill>
                </a:uFill>
                <a:latin typeface="Arial"/>
                <a:ea typeface="Arial"/>
              </a:rPr>
              <a:t>kültürel </a:t>
            </a:r>
            <a:r>
              <a:rPr lang="tr-TR" sz="2000" b="1" strike="noStrike" spc="-1" dirty="0" smtClean="0">
                <a:uFill>
                  <a:solidFill>
                    <a:srgbClr val="FFFFFF"/>
                  </a:solidFill>
                </a:uFill>
                <a:latin typeface="Arial"/>
                <a:ea typeface="Arial"/>
              </a:rPr>
              <a:t>miras </a:t>
            </a:r>
            <a:r>
              <a:rPr lang="tr-TR" sz="2000" b="1" strike="noStrike" spc="-1" dirty="0">
                <a:uFill>
                  <a:solidFill>
                    <a:srgbClr val="FFFFFF"/>
                  </a:solidFill>
                </a:uFill>
                <a:latin typeface="Arial"/>
                <a:ea typeface="Arial"/>
              </a:rPr>
              <a:t>ile ilgili konular, müze eğitimi ve  sanat tarihi ile</a:t>
            </a:r>
            <a:r>
              <a:rPr lang="tr-TR" sz="2000" b="1" strike="noStrike" spc="-114" dirty="0">
                <a:uFill>
                  <a:solidFill>
                    <a:srgbClr val="FFFFFF"/>
                  </a:solidFill>
                </a:uFill>
                <a:latin typeface="Arial"/>
                <a:ea typeface="Arial"/>
              </a:rPr>
              <a:t> </a:t>
            </a:r>
            <a:r>
              <a:rPr lang="tr-TR" sz="2000" b="1" strike="noStrike" spc="-1" dirty="0">
                <a:uFill>
                  <a:solidFill>
                    <a:srgbClr val="FFFFFF"/>
                  </a:solidFill>
                </a:uFill>
                <a:latin typeface="Arial"/>
                <a:ea typeface="Arial"/>
              </a:rPr>
              <a:t>ilişkilendirilmelidir</a:t>
            </a:r>
            <a:r>
              <a:rPr lang="tr-TR" sz="2000" b="1" strike="noStrike" spc="-1" dirty="0" smtClean="0">
                <a:uFill>
                  <a:solidFill>
                    <a:srgbClr val="FFFFFF"/>
                  </a:solidFill>
                </a:uFill>
                <a:latin typeface="Arial"/>
                <a:ea typeface="Arial"/>
              </a:rPr>
              <a:t>.</a:t>
            </a:r>
          </a:p>
          <a:p>
            <a:pPr marL="543960" indent="181440" algn="just">
              <a:lnSpc>
                <a:spcPct val="130000"/>
              </a:lnSpc>
            </a:pPr>
            <a:endParaRPr sz="2000" b="1" dirty="0"/>
          </a:p>
          <a:p>
            <a:pPr marL="543960" indent="181440" algn="just">
              <a:lnSpc>
                <a:spcPct val="130000"/>
              </a:lnSpc>
            </a:pPr>
            <a:r>
              <a:rPr lang="tr-TR" sz="2000" b="1" spc="-1" dirty="0" smtClean="0">
                <a:solidFill>
                  <a:srgbClr val="FF0000"/>
                </a:solidFill>
                <a:uFill>
                  <a:solidFill>
                    <a:srgbClr val="FFFFFF"/>
                  </a:solidFill>
                </a:uFill>
                <a:latin typeface="Arial"/>
                <a:ea typeface="Arial"/>
              </a:rPr>
              <a:t>13.</a:t>
            </a:r>
            <a:r>
              <a:rPr lang="tr-TR" sz="2000" b="1" strike="noStrike" spc="-1" dirty="0" smtClean="0">
                <a:uFill>
                  <a:solidFill>
                    <a:srgbClr val="FFFFFF"/>
                  </a:solidFill>
                </a:uFill>
                <a:latin typeface="Arial"/>
                <a:ea typeface="Arial"/>
              </a:rPr>
              <a:t>Müze</a:t>
            </a:r>
            <a:r>
              <a:rPr lang="tr-TR" sz="2000" b="1" strike="noStrike" spc="-1" dirty="0">
                <a:uFill>
                  <a:solidFill>
                    <a:srgbClr val="FFFFFF"/>
                  </a:solidFill>
                </a:uFill>
                <a:latin typeface="Arial"/>
                <a:ea typeface="Arial"/>
              </a:rPr>
              <a:t>, ören </a:t>
            </a:r>
            <a:r>
              <a:rPr lang="tr-TR" sz="2000" b="1" strike="noStrike" spc="-1" dirty="0" smtClean="0">
                <a:uFill>
                  <a:solidFill>
                    <a:srgbClr val="FFFFFF"/>
                  </a:solidFill>
                </a:uFill>
                <a:latin typeface="Arial"/>
                <a:ea typeface="Arial"/>
              </a:rPr>
              <a:t>yeri,</a:t>
            </a:r>
            <a:r>
              <a:rPr lang="tr-TR" sz="2000" b="1" strike="noStrike" spc="165" dirty="0" smtClean="0">
                <a:uFill>
                  <a:solidFill>
                    <a:srgbClr val="FFFFFF"/>
                  </a:solidFill>
                </a:uFill>
                <a:latin typeface="Arial"/>
                <a:ea typeface="Arial"/>
              </a:rPr>
              <a:t> </a:t>
            </a:r>
            <a:r>
              <a:rPr lang="tr-TR" sz="2000" b="1" strike="noStrike" spc="-1" dirty="0" smtClean="0">
                <a:uFill>
                  <a:solidFill>
                    <a:srgbClr val="FFFFFF"/>
                  </a:solidFill>
                </a:uFill>
                <a:latin typeface="Arial"/>
                <a:ea typeface="Arial"/>
              </a:rPr>
              <a:t>sanat atölyesi</a:t>
            </a:r>
            <a:r>
              <a:rPr lang="tr-TR" sz="2000" b="1" spc="-1" dirty="0">
                <a:uFill>
                  <a:solidFill>
                    <a:srgbClr val="FFFFFF"/>
                  </a:solidFill>
                </a:uFill>
                <a:latin typeface="Arial"/>
                <a:ea typeface="Arial"/>
              </a:rPr>
              <a:t> </a:t>
            </a:r>
            <a:r>
              <a:rPr lang="tr-TR" sz="2000" b="1" strike="noStrike" spc="-1" dirty="0" smtClean="0">
                <a:uFill>
                  <a:solidFill>
                    <a:srgbClr val="FFFFFF"/>
                  </a:solidFill>
                </a:uFill>
                <a:latin typeface="Arial"/>
                <a:ea typeface="Arial"/>
              </a:rPr>
              <a:t>gibi </a:t>
            </a:r>
            <a:r>
              <a:rPr lang="tr-TR" sz="2000" b="1" strike="noStrike" spc="-1" dirty="0">
                <a:uFill>
                  <a:solidFill>
                    <a:srgbClr val="FFFFFF"/>
                  </a:solidFill>
                </a:uFill>
                <a:latin typeface="Arial"/>
                <a:ea typeface="Arial"/>
              </a:rPr>
              <a:t>yerlere planlı ziyaretler </a:t>
            </a:r>
            <a:r>
              <a:rPr lang="tr-TR" sz="2000" b="1" strike="noStrike" spc="-1" dirty="0" smtClean="0">
                <a:uFill>
                  <a:solidFill>
                    <a:srgbClr val="FFFFFF"/>
                  </a:solidFill>
                </a:uFill>
                <a:latin typeface="Arial"/>
                <a:ea typeface="Arial"/>
              </a:rPr>
              <a:t>yapılmalıdır.(</a:t>
            </a:r>
            <a:r>
              <a:rPr lang="tr-TR" sz="2000" strike="noStrike" spc="-1" dirty="0" smtClean="0">
                <a:uFill>
                  <a:solidFill>
                    <a:srgbClr val="FFFFFF"/>
                  </a:solidFill>
                </a:uFill>
                <a:latin typeface="Arial"/>
                <a:ea typeface="Arial"/>
              </a:rPr>
              <a:t>1</a:t>
            </a:r>
            <a:r>
              <a:rPr lang="tr-TR" sz="2000" b="1" strike="noStrike" spc="-1" dirty="0" smtClean="0">
                <a:uFill>
                  <a:solidFill>
                    <a:srgbClr val="FFFFFF"/>
                  </a:solidFill>
                </a:uFill>
                <a:latin typeface="Arial"/>
                <a:ea typeface="Arial"/>
              </a:rPr>
              <a:t>) </a:t>
            </a:r>
          </a:p>
          <a:p>
            <a:pPr marL="543960" indent="181440" algn="just">
              <a:lnSpc>
                <a:spcPct val="130000"/>
              </a:lnSpc>
            </a:pPr>
            <a:r>
              <a:rPr lang="tr-TR" sz="2000" b="1" strike="noStrike" spc="233" dirty="0" smtClean="0">
                <a:uFill>
                  <a:solidFill>
                    <a:srgbClr val="FFFFFF"/>
                  </a:solidFill>
                </a:uFill>
                <a:latin typeface="Arial"/>
                <a:ea typeface="Arial"/>
              </a:rPr>
              <a:t> </a:t>
            </a:r>
            <a:endParaRPr sz="2000" b="1" dirty="0"/>
          </a:p>
          <a:p>
            <a:pPr marL="543960" indent="181440" algn="just">
              <a:lnSpc>
                <a:spcPct val="130000"/>
              </a:lnSpc>
            </a:pPr>
            <a:r>
              <a:rPr lang="tr-TR" sz="2000" b="1" spc="-1" dirty="0" smtClean="0">
                <a:solidFill>
                  <a:srgbClr val="FF0000"/>
                </a:solidFill>
                <a:uFill>
                  <a:solidFill>
                    <a:srgbClr val="FFFFFF"/>
                  </a:solidFill>
                </a:uFill>
                <a:latin typeface="Arial"/>
                <a:ea typeface="Arial"/>
              </a:rPr>
              <a:t>14.</a:t>
            </a:r>
            <a:r>
              <a:rPr lang="tr-TR" sz="2000" b="1" strike="noStrike" spc="-1" dirty="0" smtClean="0">
                <a:uFill>
                  <a:solidFill>
                    <a:srgbClr val="FFFFFF"/>
                  </a:solidFill>
                </a:uFill>
                <a:latin typeface="Arial"/>
                <a:ea typeface="Arial"/>
              </a:rPr>
              <a:t>Öğretmen </a:t>
            </a:r>
            <a:r>
              <a:rPr lang="tr-TR" sz="2000" b="1" strike="noStrike" spc="-1" dirty="0">
                <a:uFill>
                  <a:solidFill>
                    <a:srgbClr val="FFFFFF"/>
                  </a:solidFill>
                </a:uFill>
                <a:latin typeface="Arial"/>
                <a:ea typeface="Arial"/>
              </a:rPr>
              <a:t>dersi işlerken okulun imkânlarına </a:t>
            </a:r>
            <a:r>
              <a:rPr lang="tr-TR" sz="2000" b="1" strike="noStrike" spc="-1" dirty="0" smtClean="0">
                <a:uFill>
                  <a:solidFill>
                    <a:srgbClr val="FFFFFF"/>
                  </a:solidFill>
                </a:uFill>
                <a:latin typeface="Arial"/>
                <a:ea typeface="Arial"/>
              </a:rPr>
              <a:t>göre </a:t>
            </a:r>
            <a:r>
              <a:rPr lang="tr-TR" sz="2000" b="1" strike="noStrike" spc="-1" dirty="0">
                <a:uFill>
                  <a:solidFill>
                    <a:srgbClr val="FFFFFF"/>
                  </a:solidFill>
                </a:uFill>
                <a:latin typeface="Arial"/>
                <a:ea typeface="Arial"/>
              </a:rPr>
              <a:t>çeşitli </a:t>
            </a:r>
            <a:r>
              <a:rPr lang="tr-TR" sz="2000" b="1" strike="noStrike" spc="-1" dirty="0" smtClean="0">
                <a:uFill>
                  <a:solidFill>
                    <a:srgbClr val="FFFFFF"/>
                  </a:solidFill>
                </a:uFill>
                <a:latin typeface="Arial"/>
                <a:ea typeface="Arial"/>
              </a:rPr>
              <a:t>teknolojik ürün ve yöntemlerden</a:t>
            </a:r>
            <a:r>
              <a:rPr lang="tr-TR" sz="2000" b="1" strike="noStrike" spc="-7" dirty="0" smtClean="0">
                <a:uFill>
                  <a:solidFill>
                    <a:srgbClr val="FFFFFF"/>
                  </a:solidFill>
                </a:uFill>
                <a:latin typeface="Arial"/>
                <a:ea typeface="Arial"/>
              </a:rPr>
              <a:t> </a:t>
            </a:r>
            <a:r>
              <a:rPr lang="tr-TR" sz="2000" b="1" strike="noStrike" spc="-1" dirty="0" smtClean="0">
                <a:uFill>
                  <a:solidFill>
                    <a:srgbClr val="FFFFFF"/>
                  </a:solidFill>
                </a:uFill>
                <a:latin typeface="Arial"/>
                <a:ea typeface="Arial"/>
              </a:rPr>
              <a:t>yararlanmalıdır</a:t>
            </a:r>
          </a:p>
          <a:p>
            <a:pPr marL="543960" indent="181440" algn="just">
              <a:lnSpc>
                <a:spcPct val="130000"/>
              </a:lnSpc>
            </a:pPr>
            <a:endParaRPr sz="2000" b="1" dirty="0"/>
          </a:p>
          <a:p>
            <a:pPr marL="543960" indent="181440" algn="just">
              <a:lnSpc>
                <a:spcPct val="130000"/>
              </a:lnSpc>
            </a:pPr>
            <a:r>
              <a:rPr lang="tr-TR" sz="2000" b="1" strike="noStrike" spc="-1" dirty="0">
                <a:uFill>
                  <a:solidFill>
                    <a:srgbClr val="FFFFFF"/>
                  </a:solidFill>
                </a:uFill>
                <a:latin typeface="Arial"/>
                <a:ea typeface="Arial"/>
              </a:rPr>
              <a:t>	</a:t>
            </a:r>
            <a:r>
              <a:rPr lang="tr-TR" sz="2000" b="1" strike="noStrike" spc="-1" dirty="0" smtClean="0">
                <a:solidFill>
                  <a:srgbClr val="FF0000"/>
                </a:solidFill>
                <a:uFill>
                  <a:solidFill>
                    <a:srgbClr val="FFFFFF"/>
                  </a:solidFill>
                </a:uFill>
                <a:latin typeface="Arial"/>
                <a:ea typeface="Arial"/>
              </a:rPr>
              <a:t>15.</a:t>
            </a:r>
            <a:r>
              <a:rPr lang="tr-TR" sz="2000" b="1" strike="noStrike" spc="-1" dirty="0" smtClean="0">
                <a:uFill>
                  <a:solidFill>
                    <a:srgbClr val="FFFFFF"/>
                  </a:solidFill>
                </a:uFill>
                <a:latin typeface="Arial"/>
                <a:ea typeface="Arial"/>
              </a:rPr>
              <a:t>Dersler</a:t>
            </a:r>
            <a:r>
              <a:rPr lang="tr-TR" sz="2000" b="1" strike="noStrike" spc="-55" dirty="0" smtClean="0">
                <a:uFill>
                  <a:solidFill>
                    <a:srgbClr val="FFFFFF"/>
                  </a:solidFill>
                </a:uFill>
                <a:latin typeface="Arial"/>
                <a:ea typeface="Arial"/>
              </a:rPr>
              <a:t> </a:t>
            </a:r>
            <a:r>
              <a:rPr lang="tr-TR" sz="2000" b="1" strike="noStrike" spc="-1" dirty="0">
                <a:uFill>
                  <a:solidFill>
                    <a:srgbClr val="FFFFFF"/>
                  </a:solidFill>
                </a:uFill>
                <a:latin typeface="Arial"/>
                <a:ea typeface="Arial"/>
              </a:rPr>
              <a:t>çocuğun</a:t>
            </a:r>
            <a:r>
              <a:rPr lang="tr-TR" sz="2000" b="1" strike="noStrike" spc="-55" dirty="0">
                <a:uFill>
                  <a:solidFill>
                    <a:srgbClr val="FFFFFF"/>
                  </a:solidFill>
                </a:uFill>
                <a:latin typeface="Arial"/>
                <a:ea typeface="Arial"/>
              </a:rPr>
              <a:t> </a:t>
            </a:r>
            <a:r>
              <a:rPr lang="tr-TR" sz="2000" b="1" strike="noStrike" spc="-1" dirty="0">
                <a:uFill>
                  <a:solidFill>
                    <a:srgbClr val="FFFFFF"/>
                  </a:solidFill>
                </a:uFill>
                <a:latin typeface="Arial"/>
                <a:ea typeface="Arial"/>
              </a:rPr>
              <a:t>çevresinde</a:t>
            </a:r>
            <a:r>
              <a:rPr lang="tr-TR" sz="2000" b="1" strike="noStrike" spc="-55" dirty="0">
                <a:uFill>
                  <a:solidFill>
                    <a:srgbClr val="FFFFFF"/>
                  </a:solidFill>
                </a:uFill>
                <a:latin typeface="Arial"/>
                <a:ea typeface="Arial"/>
              </a:rPr>
              <a:t> </a:t>
            </a:r>
            <a:r>
              <a:rPr lang="tr-TR" sz="2000" b="1" strike="noStrike" spc="-1" dirty="0" smtClean="0">
                <a:uFill>
                  <a:solidFill>
                    <a:srgbClr val="FFFFFF"/>
                  </a:solidFill>
                </a:uFill>
                <a:latin typeface="Arial"/>
                <a:ea typeface="Arial"/>
              </a:rPr>
              <a:t>gördüğü</a:t>
            </a:r>
            <a:r>
              <a:rPr lang="tr-TR" sz="2000" b="1" spc="-55" dirty="0">
                <a:uFill>
                  <a:solidFill>
                    <a:srgbClr val="FFFFFF"/>
                  </a:solidFill>
                </a:uFill>
                <a:latin typeface="Arial"/>
                <a:ea typeface="Arial"/>
              </a:rPr>
              <a:t> </a:t>
            </a:r>
            <a:r>
              <a:rPr lang="tr-TR" sz="2000" b="1" strike="noStrike" spc="-1" dirty="0" smtClean="0">
                <a:uFill>
                  <a:solidFill>
                    <a:srgbClr val="FFFFFF"/>
                  </a:solidFill>
                </a:uFill>
                <a:latin typeface="Arial"/>
                <a:ea typeface="Arial"/>
              </a:rPr>
              <a:t>güncel olaylarla ilişkilendirilmelidir</a:t>
            </a:r>
            <a:r>
              <a:rPr lang="tr-TR" sz="2000" b="1" strike="noStrike" spc="-1" dirty="0">
                <a:uFill>
                  <a:solidFill>
                    <a:srgbClr val="FFFFFF"/>
                  </a:solidFill>
                </a:uFill>
                <a:latin typeface="Arial"/>
                <a:ea typeface="Arial"/>
              </a:rPr>
              <a:t>. (</a:t>
            </a:r>
            <a:r>
              <a:rPr lang="tr-TR" sz="2000" b="1" u="sng" strike="noStrike" spc="-1" dirty="0">
                <a:uFill>
                  <a:solidFill>
                    <a:srgbClr val="FFFFFF"/>
                  </a:solidFill>
                </a:uFill>
                <a:latin typeface="Arial"/>
                <a:ea typeface="Arial"/>
              </a:rPr>
              <a:t>Önceki Programda dersler günlük olaylarla ilişkilendirilir</a:t>
            </a:r>
            <a:r>
              <a:rPr lang="tr-TR" sz="2000" b="1" u="sng" strike="noStrike" spc="-1" dirty="0" smtClean="0">
                <a:uFill>
                  <a:solidFill>
                    <a:srgbClr val="FFFFFF"/>
                  </a:solidFill>
                </a:uFill>
                <a:latin typeface="Arial"/>
                <a:ea typeface="Arial"/>
              </a:rPr>
              <a:t>.</a:t>
            </a:r>
            <a:r>
              <a:rPr lang="tr-TR" sz="2000" b="1" strike="noStrike" spc="-1" dirty="0" smtClean="0">
                <a:uFill>
                  <a:solidFill>
                    <a:srgbClr val="FFFFFF"/>
                  </a:solidFill>
                </a:uFill>
                <a:latin typeface="Arial"/>
                <a:ea typeface="Arial"/>
              </a:rPr>
              <a:t>)(2)</a:t>
            </a:r>
            <a:endParaRPr sz="2000" b="1" dirty="0"/>
          </a:p>
        </p:txBody>
      </p:sp>
      <p:pic>
        <p:nvPicPr>
          <p:cNvPr id="5" name="irc_mi" descr="müze ve çocuk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1800" y="6384522"/>
            <a:ext cx="4892380" cy="2952328"/>
          </a:xfrm>
          <a:prstGeom prst="rect">
            <a:avLst/>
          </a:prstGeom>
          <a:noFill/>
          <a:ln>
            <a:noFill/>
          </a:ln>
        </p:spPr>
      </p:pic>
      <p:pic>
        <p:nvPicPr>
          <p:cNvPr id="6" name="irc_mi" descr="İlgili resim">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934448" y="6384523"/>
            <a:ext cx="5040560" cy="2952328"/>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80" name="TextShape 2"/>
          <p:cNvSpPr txBox="1"/>
          <p:nvPr/>
        </p:nvSpPr>
        <p:spPr>
          <a:xfrm>
            <a:off x="406440" y="1536840"/>
            <a:ext cx="12191760" cy="1206360"/>
          </a:xfrm>
          <a:prstGeom prst="rect">
            <a:avLst/>
          </a:prstGeom>
          <a:noFill/>
          <a:ln>
            <a:noFill/>
          </a:ln>
        </p:spPr>
        <p:txBody>
          <a:bodyPr lIns="50760" tIns="50760" rIns="50760" bIns="50760"/>
          <a:lstStyle/>
          <a:p>
            <a:pPr>
              <a:lnSpc>
                <a:spcPct val="100000"/>
              </a:lnSpc>
            </a:pPr>
            <a:endParaRPr dirty="0"/>
          </a:p>
        </p:txBody>
      </p:sp>
      <p:sp>
        <p:nvSpPr>
          <p:cNvPr id="181" name="TextShape 3"/>
          <p:cNvSpPr txBox="1"/>
          <p:nvPr/>
        </p:nvSpPr>
        <p:spPr>
          <a:xfrm>
            <a:off x="406440" y="1204392"/>
            <a:ext cx="12191760" cy="7704856"/>
          </a:xfrm>
          <a:prstGeom prst="rect">
            <a:avLst/>
          </a:prstGeom>
          <a:noFill/>
          <a:ln>
            <a:noFill/>
          </a:ln>
        </p:spPr>
        <p:txBody>
          <a:bodyPr lIns="50760" tIns="50760" rIns="50760" bIns="50760"/>
          <a:lstStyle/>
          <a:p>
            <a:pPr marL="531000" algn="just">
              <a:lnSpc>
                <a:spcPct val="130000"/>
              </a:lnSpc>
            </a:pPr>
            <a:r>
              <a:rPr lang="tr-TR" sz="2300" b="1" strike="noStrike" spc="-1" dirty="0" smtClean="0">
                <a:solidFill>
                  <a:srgbClr val="FF0000"/>
                </a:solidFill>
                <a:uFill>
                  <a:solidFill>
                    <a:srgbClr val="FFFFFF"/>
                  </a:solidFill>
                </a:uFill>
                <a:latin typeface="Arial"/>
                <a:ea typeface="Arial"/>
              </a:rPr>
              <a:t>16.</a:t>
            </a:r>
            <a:r>
              <a:rPr lang="tr-TR" sz="2300" b="1" strike="noStrike" spc="-1" dirty="0" smtClean="0">
                <a:uFill>
                  <a:solidFill>
                    <a:srgbClr val="FFFFFF"/>
                  </a:solidFill>
                </a:uFill>
                <a:latin typeface="Arial"/>
                <a:ea typeface="Arial"/>
              </a:rPr>
              <a:t>Öğretmen</a:t>
            </a:r>
            <a:r>
              <a:rPr lang="tr-TR" sz="2300" b="1" strike="noStrike" spc="-1" dirty="0">
                <a:uFill>
                  <a:solidFill>
                    <a:srgbClr val="FFFFFF"/>
                  </a:solidFill>
                </a:uFill>
                <a:latin typeface="Arial"/>
                <a:ea typeface="Arial"/>
              </a:rPr>
              <a:t>, programın uygulanması ile ilgili açıklamalara dikkat ederek </a:t>
            </a:r>
            <a:r>
              <a:rPr lang="tr-TR" sz="2300" b="1" strike="noStrike" spc="-1" dirty="0" smtClean="0">
                <a:uFill>
                  <a:solidFill>
                    <a:srgbClr val="FFFFFF"/>
                  </a:solidFill>
                </a:uFill>
                <a:latin typeface="Arial"/>
                <a:ea typeface="Arial"/>
              </a:rPr>
              <a:t>uygulamanın </a:t>
            </a:r>
            <a:r>
              <a:rPr lang="tr-TR" sz="2300" b="1" strike="noStrike" spc="-1" dirty="0">
                <a:uFill>
                  <a:solidFill>
                    <a:srgbClr val="FFFFFF"/>
                  </a:solidFill>
                </a:uFill>
                <a:latin typeface="Arial"/>
                <a:ea typeface="Arial"/>
              </a:rPr>
              <a:t>ötesine geçebilmelidir</a:t>
            </a:r>
            <a:r>
              <a:rPr lang="tr-TR" sz="2300" b="1" strike="noStrike" spc="-1" dirty="0" smtClean="0">
                <a:uFill>
                  <a:solidFill>
                    <a:srgbClr val="FFFFFF"/>
                  </a:solidFill>
                </a:uFill>
                <a:latin typeface="Arial"/>
                <a:ea typeface="Arial"/>
              </a:rPr>
              <a:t>. (öğrencilerin </a:t>
            </a:r>
            <a:r>
              <a:rPr lang="tr-TR" sz="2300" b="1" strike="noStrike" spc="-1" dirty="0">
                <a:uFill>
                  <a:solidFill>
                    <a:srgbClr val="FFFFFF"/>
                  </a:solidFill>
                </a:uFill>
                <a:latin typeface="Arial"/>
                <a:ea typeface="Arial"/>
              </a:rPr>
              <a:t>bireysel </a:t>
            </a:r>
            <a:r>
              <a:rPr lang="tr-TR" sz="2300" b="1" strike="noStrike" spc="-1" dirty="0" smtClean="0">
                <a:uFill>
                  <a:solidFill>
                    <a:srgbClr val="FFFFFF"/>
                  </a:solidFill>
                </a:uFill>
                <a:latin typeface="Arial"/>
                <a:ea typeface="Arial"/>
              </a:rPr>
              <a:t>farklılıkları, fiziki şartla vb.)</a:t>
            </a:r>
          </a:p>
          <a:p>
            <a:pPr marL="531000" algn="just">
              <a:lnSpc>
                <a:spcPct val="130000"/>
              </a:lnSpc>
            </a:pPr>
            <a:r>
              <a:rPr lang="tr-TR" sz="2300" b="1" strike="noStrike" spc="-1" dirty="0" smtClean="0">
                <a:solidFill>
                  <a:srgbClr val="FF0000"/>
                </a:solidFill>
                <a:uFill>
                  <a:solidFill>
                    <a:srgbClr val="FFFFFF"/>
                  </a:solidFill>
                </a:uFill>
                <a:latin typeface="Arial"/>
                <a:ea typeface="Arial"/>
              </a:rPr>
              <a:t>17.</a:t>
            </a:r>
            <a:r>
              <a:rPr lang="tr-TR" sz="2300" b="1" strike="noStrike" spc="-1" dirty="0" smtClean="0">
                <a:uFill>
                  <a:solidFill>
                    <a:srgbClr val="FFFFFF"/>
                  </a:solidFill>
                </a:uFill>
                <a:latin typeface="Arial"/>
                <a:ea typeface="Arial"/>
              </a:rPr>
              <a:t>Öğretmen </a:t>
            </a:r>
            <a:r>
              <a:rPr lang="tr-TR" sz="2300" b="1" strike="noStrike" spc="-1" dirty="0">
                <a:uFill>
                  <a:solidFill>
                    <a:srgbClr val="FFFFFF"/>
                  </a:solidFill>
                </a:uFill>
                <a:latin typeface="Arial"/>
                <a:ea typeface="Arial"/>
              </a:rPr>
              <a:t>başta Türk sanatı olmak üzere farklı dönemlerin özelliklerini, önemli sanatçılarını ve sanat eserlerinden örnekleri bir bütünlük içerisinde gösteren sanat tarihi şeridi oluşturmalı, bunu bir öğretim materyali olarak</a:t>
            </a:r>
            <a:r>
              <a:rPr lang="tr-TR" sz="2300" b="1" strike="noStrike" spc="-111" dirty="0">
                <a:uFill>
                  <a:solidFill>
                    <a:srgbClr val="FFFFFF"/>
                  </a:solidFill>
                </a:uFill>
                <a:latin typeface="Arial"/>
                <a:ea typeface="Arial"/>
              </a:rPr>
              <a:t> </a:t>
            </a:r>
            <a:r>
              <a:rPr lang="tr-TR" sz="2300" b="1" strike="noStrike" spc="-1" dirty="0">
                <a:uFill>
                  <a:solidFill>
                    <a:srgbClr val="FFFFFF"/>
                  </a:solidFill>
                </a:uFill>
                <a:latin typeface="Arial"/>
                <a:ea typeface="Arial"/>
              </a:rPr>
              <a:t>kullanmalıdır</a:t>
            </a:r>
            <a:r>
              <a:rPr lang="tr-TR" sz="2300" b="1" strike="noStrike" spc="-1" dirty="0" smtClean="0">
                <a:uFill>
                  <a:solidFill>
                    <a:srgbClr val="FFFFFF"/>
                  </a:solidFill>
                </a:uFill>
                <a:latin typeface="Arial"/>
                <a:ea typeface="Arial"/>
              </a:rPr>
              <a:t>.</a:t>
            </a:r>
          </a:p>
          <a:p>
            <a:pPr marL="531000" algn="just">
              <a:lnSpc>
                <a:spcPct val="130000"/>
              </a:lnSpc>
            </a:pPr>
            <a:endParaRPr lang="tr-TR" b="1" dirty="0"/>
          </a:p>
          <a:p>
            <a:pPr marL="531000" algn="just">
              <a:lnSpc>
                <a:spcPct val="130000"/>
              </a:lnSpc>
            </a:pPr>
            <a:r>
              <a:rPr lang="tr-TR" sz="2300" b="1" strike="noStrike" spc="-1" dirty="0" smtClean="0">
                <a:solidFill>
                  <a:srgbClr val="FF0000"/>
                </a:solidFill>
                <a:uFill>
                  <a:solidFill>
                    <a:srgbClr val="FFFFFF"/>
                  </a:solidFill>
                </a:uFill>
                <a:latin typeface="Arial"/>
                <a:ea typeface="Arial"/>
              </a:rPr>
              <a:t>18.</a:t>
            </a:r>
            <a:r>
              <a:rPr lang="tr-TR" sz="2300" b="1" strike="noStrike" spc="-1" dirty="0" smtClean="0">
                <a:uFill>
                  <a:solidFill>
                    <a:srgbClr val="FFFFFF"/>
                  </a:solidFill>
                </a:uFill>
                <a:latin typeface="Arial"/>
                <a:ea typeface="Arial"/>
              </a:rPr>
              <a:t>Öğretmen </a:t>
            </a:r>
            <a:r>
              <a:rPr lang="tr-TR" sz="2300" b="1" strike="noStrike" spc="-1" dirty="0">
                <a:uFill>
                  <a:solidFill>
                    <a:srgbClr val="FFFFFF"/>
                  </a:solidFill>
                </a:uFill>
                <a:latin typeface="Arial"/>
                <a:ea typeface="Arial"/>
              </a:rPr>
              <a:t>dersin işlenişinde öğrencilerin hem Türkçe hem de yabancı dil becerisini geliştirecek uygulamalara yer</a:t>
            </a:r>
            <a:r>
              <a:rPr lang="tr-TR" sz="2300" b="1" strike="noStrike" spc="-111" dirty="0">
                <a:uFill>
                  <a:solidFill>
                    <a:srgbClr val="FFFFFF"/>
                  </a:solidFill>
                </a:uFill>
                <a:latin typeface="Arial"/>
                <a:ea typeface="Arial"/>
              </a:rPr>
              <a:t> </a:t>
            </a:r>
            <a:r>
              <a:rPr lang="tr-TR" sz="2300" b="1" strike="noStrike" spc="-1" dirty="0">
                <a:uFill>
                  <a:solidFill>
                    <a:srgbClr val="FFFFFF"/>
                  </a:solidFill>
                </a:uFill>
                <a:latin typeface="Arial"/>
                <a:ea typeface="Arial"/>
              </a:rPr>
              <a:t>vermelidir</a:t>
            </a:r>
            <a:r>
              <a:rPr lang="tr-TR" sz="2300" b="1" strike="noStrike" spc="-1" dirty="0" smtClean="0">
                <a:uFill>
                  <a:solidFill>
                    <a:srgbClr val="FFFFFF"/>
                  </a:solidFill>
                </a:uFill>
                <a:latin typeface="Arial"/>
                <a:ea typeface="Arial"/>
              </a:rPr>
              <a:t>.</a:t>
            </a:r>
          </a:p>
          <a:p>
            <a:pPr marL="882000" indent="-173520">
              <a:lnSpc>
                <a:spcPct val="100000"/>
              </a:lnSpc>
            </a:pPr>
            <a:endParaRPr lang="tr-TR" b="1" dirty="0"/>
          </a:p>
          <a:p>
            <a:pPr marL="882000" indent="-173520">
              <a:lnSpc>
                <a:spcPct val="100000"/>
              </a:lnSpc>
            </a:pPr>
            <a:r>
              <a:rPr lang="tr-TR" sz="2300" b="1" spc="-1" dirty="0" smtClean="0">
                <a:solidFill>
                  <a:srgbClr val="FF0000"/>
                </a:solidFill>
                <a:uFill>
                  <a:solidFill>
                    <a:srgbClr val="FFFFFF"/>
                  </a:solidFill>
                </a:uFill>
                <a:latin typeface="Arial"/>
                <a:ea typeface="Arial"/>
              </a:rPr>
              <a:t>19.</a:t>
            </a:r>
            <a:r>
              <a:rPr lang="tr-TR" sz="2300" b="1" strike="noStrike" spc="-1" dirty="0" smtClean="0">
                <a:uFill>
                  <a:solidFill>
                    <a:srgbClr val="FFFFFF"/>
                  </a:solidFill>
                </a:uFill>
                <a:latin typeface="Arial"/>
                <a:ea typeface="Arial"/>
              </a:rPr>
              <a:t>Öğretmen </a:t>
            </a:r>
            <a:r>
              <a:rPr lang="tr-TR" sz="2300" b="1" strike="noStrike" spc="-1" dirty="0">
                <a:uFill>
                  <a:solidFill>
                    <a:srgbClr val="FFFFFF"/>
                  </a:solidFill>
                </a:uFill>
                <a:latin typeface="Arial"/>
                <a:ea typeface="Arial"/>
              </a:rPr>
              <a:t>değerler eğitimi, kavramları ve uygulamaları konusunda yeterli bilgiye sahip</a:t>
            </a:r>
            <a:r>
              <a:rPr lang="tr-TR" sz="2300" b="1" strike="noStrike" spc="-111" dirty="0">
                <a:uFill>
                  <a:solidFill>
                    <a:srgbClr val="FFFFFF"/>
                  </a:solidFill>
                </a:uFill>
                <a:latin typeface="Arial"/>
                <a:ea typeface="Arial"/>
              </a:rPr>
              <a:t> </a:t>
            </a:r>
            <a:r>
              <a:rPr lang="tr-TR" sz="2300" b="1" strike="noStrike" spc="-1" dirty="0">
                <a:uFill>
                  <a:solidFill>
                    <a:srgbClr val="FFFFFF"/>
                  </a:solidFill>
                </a:uFill>
                <a:latin typeface="Arial"/>
                <a:ea typeface="Arial"/>
              </a:rPr>
              <a:t>olmalıdır.</a:t>
            </a:r>
            <a:endParaRPr b="1" dirty="0"/>
          </a:p>
          <a:p>
            <a:pPr>
              <a:lnSpc>
                <a:spcPct val="100000"/>
              </a:lnSpc>
            </a:pPr>
            <a:endParaRPr b="1" dirty="0"/>
          </a:p>
          <a:p>
            <a:pPr marL="531000" indent="177120" algn="just">
              <a:lnSpc>
                <a:spcPct val="130000"/>
              </a:lnSpc>
            </a:pPr>
            <a:r>
              <a:rPr lang="tr-TR" sz="2300" b="1" spc="-1" dirty="0" smtClean="0">
                <a:solidFill>
                  <a:srgbClr val="FF0000"/>
                </a:solidFill>
                <a:uFill>
                  <a:solidFill>
                    <a:srgbClr val="FFFFFF"/>
                  </a:solidFill>
                </a:uFill>
                <a:latin typeface="Arial"/>
                <a:ea typeface="Arial"/>
              </a:rPr>
              <a:t>20.</a:t>
            </a:r>
            <a:r>
              <a:rPr lang="tr-TR" sz="2300" b="1" strike="noStrike" spc="-1" dirty="0" smtClean="0">
                <a:uFill>
                  <a:solidFill>
                    <a:srgbClr val="FFFFFF"/>
                  </a:solidFill>
                </a:uFill>
                <a:latin typeface="Arial"/>
                <a:ea typeface="Arial"/>
              </a:rPr>
              <a:t>Programda </a:t>
            </a:r>
            <a:r>
              <a:rPr lang="tr-TR" sz="2300" b="1" strike="noStrike" spc="-1" dirty="0">
                <a:uFill>
                  <a:solidFill>
                    <a:srgbClr val="FFFFFF"/>
                  </a:solidFill>
                </a:uFill>
                <a:latin typeface="Arial"/>
                <a:ea typeface="Arial"/>
              </a:rPr>
              <a:t>yer alan değerlerin, açık veya örtük bir şekilde kazanımların içeriğine göre, öğrenciler tarafından benimsenmesi</a:t>
            </a:r>
            <a:r>
              <a:rPr lang="tr-TR" sz="2300" b="1" strike="noStrike" spc="-111" dirty="0">
                <a:uFill>
                  <a:solidFill>
                    <a:srgbClr val="FFFFFF"/>
                  </a:solidFill>
                </a:uFill>
                <a:latin typeface="Arial"/>
                <a:ea typeface="Arial"/>
              </a:rPr>
              <a:t> </a:t>
            </a:r>
            <a:r>
              <a:rPr lang="tr-TR" sz="2300" b="1" strike="noStrike" spc="-1" dirty="0">
                <a:uFill>
                  <a:solidFill>
                    <a:srgbClr val="FFFFFF"/>
                  </a:solidFill>
                </a:uFill>
                <a:latin typeface="Arial"/>
                <a:ea typeface="Arial"/>
              </a:rPr>
              <a:t>sağlanmalıdır</a:t>
            </a:r>
            <a:r>
              <a:rPr lang="tr-TR" sz="2300" strike="noStrike" spc="-1" dirty="0">
                <a:uFill>
                  <a:solidFill>
                    <a:srgbClr val="FFFFFF"/>
                  </a:solidFill>
                </a:uFill>
                <a:latin typeface="Arial"/>
                <a:ea typeface="Arial"/>
              </a:rPr>
              <a:t>.</a:t>
            </a:r>
            <a:endParaRPr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89" name="TextShape 2"/>
          <p:cNvSpPr txBox="1"/>
          <p:nvPr/>
        </p:nvSpPr>
        <p:spPr>
          <a:xfrm>
            <a:off x="406440" y="1536840"/>
            <a:ext cx="12191760" cy="1323736"/>
          </a:xfrm>
          <a:prstGeom prst="rect">
            <a:avLst/>
          </a:prstGeom>
          <a:noFill/>
          <a:ln>
            <a:noFill/>
          </a:ln>
        </p:spPr>
        <p:txBody>
          <a:bodyPr lIns="50760" tIns="50760" rIns="50760" bIns="50760"/>
          <a:lstStyle/>
          <a:p>
            <a:pPr>
              <a:lnSpc>
                <a:spcPct val="100000"/>
              </a:lnSpc>
            </a:pPr>
            <a:r>
              <a:rPr lang="tr-TR" sz="4200" strike="noStrike" cap="all" spc="-1" dirty="0" smtClean="0">
                <a:solidFill>
                  <a:srgbClr val="34A5DA"/>
                </a:solidFill>
                <a:uFill>
                  <a:solidFill>
                    <a:srgbClr val="FFFFFF"/>
                  </a:solidFill>
                </a:uFill>
                <a:latin typeface="DIN Alternate"/>
                <a:ea typeface="DIN Alternate"/>
              </a:rPr>
              <a:t>öğretim </a:t>
            </a:r>
            <a:r>
              <a:rPr lang="tr-TR" sz="4200" strike="noStrike" cap="all" spc="-1" dirty="0" err="1" smtClean="0">
                <a:solidFill>
                  <a:srgbClr val="34A5DA"/>
                </a:solidFill>
                <a:uFill>
                  <a:solidFill>
                    <a:srgbClr val="FFFFFF"/>
                  </a:solidFill>
                </a:uFill>
                <a:latin typeface="DIN Alternate"/>
                <a:ea typeface="DIN Alternate"/>
              </a:rPr>
              <a:t>programinin</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yapisinda</a:t>
            </a:r>
            <a:r>
              <a:rPr lang="tr-TR" sz="4200" strike="noStrike" cap="all" spc="-1" dirty="0" smtClean="0">
                <a:solidFill>
                  <a:srgbClr val="34A5DA"/>
                </a:solidFill>
                <a:uFill>
                  <a:solidFill>
                    <a:srgbClr val="FFFFFF"/>
                  </a:solidFill>
                </a:uFill>
                <a:latin typeface="DIN Alternate"/>
                <a:ea typeface="DIN Alternate"/>
              </a:rPr>
              <a:t> ne </a:t>
            </a:r>
            <a:r>
              <a:rPr lang="tr-TR" sz="4200" strike="noStrike" cap="all" spc="-1" dirty="0" err="1" smtClean="0">
                <a:solidFill>
                  <a:srgbClr val="34A5DA"/>
                </a:solidFill>
                <a:uFill>
                  <a:solidFill>
                    <a:srgbClr val="FFFFFF"/>
                  </a:solidFill>
                </a:uFill>
                <a:latin typeface="DIN Alternate"/>
                <a:ea typeface="DIN Alternate"/>
              </a:rPr>
              <a:t>değİştİ</a:t>
            </a:r>
            <a:r>
              <a:rPr lang="tr-TR" sz="4200" strike="noStrike" cap="all" spc="-1" dirty="0" smtClean="0">
                <a:solidFill>
                  <a:srgbClr val="34A5DA"/>
                </a:solidFill>
                <a:uFill>
                  <a:solidFill>
                    <a:srgbClr val="FFFFFF"/>
                  </a:solidFill>
                </a:uFill>
                <a:latin typeface="DIN Alternate"/>
                <a:ea typeface="DIN Alternate"/>
              </a:rPr>
              <a:t>?</a:t>
            </a:r>
            <a:endParaRPr dirty="0"/>
          </a:p>
        </p:txBody>
      </p:sp>
      <p:sp>
        <p:nvSpPr>
          <p:cNvPr id="190" name="TextShape 3"/>
          <p:cNvSpPr txBox="1"/>
          <p:nvPr/>
        </p:nvSpPr>
        <p:spPr>
          <a:xfrm>
            <a:off x="439408" y="3004592"/>
            <a:ext cx="12191760" cy="6624736"/>
          </a:xfrm>
          <a:prstGeom prst="rect">
            <a:avLst/>
          </a:prstGeom>
          <a:noFill/>
          <a:ln>
            <a:noFill/>
          </a:ln>
        </p:spPr>
        <p:txBody>
          <a:bodyPr lIns="50760" tIns="50760" rIns="50760" bIns="50760"/>
          <a:lstStyle/>
          <a:p>
            <a:pPr marL="981720" indent="-457200" algn="just">
              <a:lnSpc>
                <a:spcPct val="130000"/>
              </a:lnSpc>
              <a:buFont typeface="+mj-lt"/>
              <a:buAutoNum type="arabicPeriod"/>
            </a:pPr>
            <a:endParaRPr lang="tr-TR" sz="2270" strike="noStrike" spc="-1" dirty="0" smtClean="0">
              <a:solidFill>
                <a:srgbClr val="A6AAA9"/>
              </a:solidFill>
              <a:uFill>
                <a:solidFill>
                  <a:srgbClr val="FFFFFF"/>
                </a:solidFill>
              </a:uFill>
              <a:latin typeface="Arial"/>
              <a:ea typeface="Arial"/>
            </a:endParaRPr>
          </a:p>
          <a:p>
            <a:pPr marL="524520" indent="174960" algn="just">
              <a:lnSpc>
                <a:spcPct val="130000"/>
              </a:lnSpc>
            </a:pPr>
            <a:r>
              <a:rPr lang="tr-TR" sz="2400" b="1" spc="-1" dirty="0" smtClean="0">
                <a:uFill>
                  <a:solidFill>
                    <a:srgbClr val="FFFFFF"/>
                  </a:solidFill>
                </a:uFill>
                <a:latin typeface="Arial"/>
                <a:ea typeface="Arial"/>
              </a:rPr>
              <a:t>P</a:t>
            </a:r>
            <a:r>
              <a:rPr lang="tr-TR" sz="2400" b="1" strike="noStrike" spc="-1" dirty="0" smtClean="0">
                <a:uFill>
                  <a:solidFill>
                    <a:srgbClr val="FFFFFF"/>
                  </a:solidFill>
                </a:uFill>
                <a:latin typeface="Arial"/>
                <a:ea typeface="Arial"/>
              </a:rPr>
              <a:t>rogram</a:t>
            </a:r>
            <a:r>
              <a:rPr lang="tr-TR" sz="2400" b="1" strike="noStrike" spc="-1" dirty="0">
                <a:uFill>
                  <a:solidFill>
                    <a:srgbClr val="FFFFFF"/>
                  </a:solidFill>
                </a:uFill>
                <a:latin typeface="Arial"/>
                <a:ea typeface="Arial"/>
              </a:rPr>
              <a:t>, </a:t>
            </a:r>
            <a:r>
              <a:rPr lang="tr-TR" sz="2400" b="1" strike="noStrike" spc="-1" dirty="0" smtClean="0">
                <a:uFill>
                  <a:solidFill>
                    <a:srgbClr val="FFFFFF"/>
                  </a:solidFill>
                </a:uFill>
                <a:latin typeface="Arial"/>
                <a:ea typeface="Arial"/>
              </a:rPr>
              <a:t> yine üç </a:t>
            </a:r>
            <a:r>
              <a:rPr lang="tr-TR" sz="2400" b="1" strike="noStrike" spc="-1" dirty="0">
                <a:uFill>
                  <a:solidFill>
                    <a:srgbClr val="FFFFFF"/>
                  </a:solidFill>
                </a:uFill>
                <a:latin typeface="Arial"/>
                <a:ea typeface="Arial"/>
              </a:rPr>
              <a:t>temel öğrenme alanı üzerine odaklanmıştır. Bu anlamda esas alınan öğrenme alanları</a:t>
            </a:r>
            <a:r>
              <a:rPr lang="tr-TR" sz="2400" b="1" strike="noStrike" spc="-1" dirty="0" smtClean="0">
                <a:uFill>
                  <a:solidFill>
                    <a:srgbClr val="FFFFFF"/>
                  </a:solidFill>
                </a:uFill>
                <a:latin typeface="Arial"/>
                <a:ea typeface="Arial"/>
              </a:rPr>
              <a:t>:</a:t>
            </a:r>
          </a:p>
          <a:p>
            <a:pPr marL="524520" indent="174960" algn="just">
              <a:lnSpc>
                <a:spcPct val="130000"/>
              </a:lnSpc>
            </a:pPr>
            <a:endParaRPr lang="tr-TR" sz="2400" b="1" spc="-1" dirty="0">
              <a:uFill>
                <a:solidFill>
                  <a:srgbClr val="FFFFFF"/>
                </a:solidFill>
              </a:uFill>
              <a:latin typeface="Arial"/>
              <a:ea typeface="Arial"/>
            </a:endParaRPr>
          </a:p>
          <a:p>
            <a:pPr marL="524520" indent="174960" algn="just">
              <a:lnSpc>
                <a:spcPct val="130000"/>
              </a:lnSpc>
            </a:pPr>
            <a:endParaRPr lang="tr-TR" sz="2400" b="1" strike="noStrike" spc="-1" dirty="0" smtClean="0">
              <a:uFill>
                <a:solidFill>
                  <a:srgbClr val="FFFFFF"/>
                </a:solidFill>
              </a:uFill>
              <a:latin typeface="Arial"/>
              <a:ea typeface="Arial"/>
            </a:endParaRPr>
          </a:p>
          <a:p>
            <a:pPr marL="524520" indent="174960" algn="just">
              <a:lnSpc>
                <a:spcPct val="130000"/>
              </a:lnSpc>
            </a:pPr>
            <a:endParaRPr lang="tr-TR" sz="2400" b="1" spc="-1" dirty="0">
              <a:uFill>
                <a:solidFill>
                  <a:srgbClr val="FFFFFF"/>
                </a:solidFill>
              </a:uFill>
              <a:latin typeface="Arial"/>
              <a:ea typeface="Arial"/>
            </a:endParaRPr>
          </a:p>
          <a:p>
            <a:pPr marL="524520" indent="174960" algn="just">
              <a:lnSpc>
                <a:spcPct val="130000"/>
              </a:lnSpc>
            </a:pPr>
            <a:r>
              <a:rPr lang="tr-TR" sz="2400" b="1" strike="noStrike" spc="-1" dirty="0" smtClean="0">
                <a:solidFill>
                  <a:schemeClr val="accent5">
                    <a:lumMod val="50000"/>
                  </a:schemeClr>
                </a:solidFill>
                <a:uFill>
                  <a:solidFill>
                    <a:srgbClr val="FFFFFF"/>
                  </a:solidFill>
                </a:uFill>
                <a:latin typeface="Arial"/>
                <a:ea typeface="Arial"/>
              </a:rPr>
              <a:t>Önceki Program                                                         Yeni Program</a:t>
            </a:r>
          </a:p>
          <a:p>
            <a:pPr marL="524520" indent="174960" algn="just">
              <a:lnSpc>
                <a:spcPct val="130000"/>
              </a:lnSpc>
            </a:pPr>
            <a:endParaRPr lang="tr-TR" sz="2400" b="1" spc="-1" dirty="0">
              <a:uFill>
                <a:solidFill>
                  <a:srgbClr val="FFFFFF"/>
                </a:solidFill>
              </a:uFill>
              <a:latin typeface="Arial"/>
              <a:ea typeface="Arial"/>
            </a:endParaRPr>
          </a:p>
          <a:p>
            <a:pPr marL="524520" indent="174960" algn="just">
              <a:lnSpc>
                <a:spcPct val="130000"/>
              </a:lnSpc>
            </a:pPr>
            <a:endParaRPr lang="tr-TR" sz="2400" b="1" strike="noStrike" spc="-1" dirty="0" smtClean="0">
              <a:uFill>
                <a:solidFill>
                  <a:srgbClr val="FFFFFF"/>
                </a:solidFill>
              </a:uFill>
              <a:latin typeface="Arial"/>
              <a:ea typeface="Arial"/>
            </a:endParaRPr>
          </a:p>
          <a:p>
            <a:pPr marL="814320" indent="-114480">
              <a:lnSpc>
                <a:spcPct val="100000"/>
              </a:lnSpc>
            </a:pPr>
            <a:r>
              <a:rPr lang="tr-TR" sz="2400" b="1" spc="-1" dirty="0">
                <a:uFill>
                  <a:solidFill>
                    <a:srgbClr val="FFFFFF"/>
                  </a:solidFill>
                </a:uFill>
                <a:latin typeface="Arial"/>
                <a:ea typeface="Arial"/>
              </a:rPr>
              <a:t>1.Görsel </a:t>
            </a:r>
            <a:r>
              <a:rPr lang="tr-TR" sz="2400" b="1" spc="-1" dirty="0" smtClean="0">
                <a:uFill>
                  <a:solidFill>
                    <a:srgbClr val="FFFFFF"/>
                  </a:solidFill>
                </a:uFill>
                <a:latin typeface="Arial"/>
                <a:ea typeface="Arial"/>
              </a:rPr>
              <a:t>Sanatlarda Biçimlendirme</a:t>
            </a:r>
            <a:r>
              <a:rPr lang="tr-TR" sz="2400" b="1" spc="-1" dirty="0">
                <a:uFill>
                  <a:solidFill>
                    <a:srgbClr val="FFFFFF"/>
                  </a:solidFill>
                </a:uFill>
                <a:latin typeface="Arial"/>
                <a:ea typeface="Arial"/>
              </a:rPr>
              <a:t>	     </a:t>
            </a:r>
            <a:r>
              <a:rPr lang="tr-TR" sz="2400" b="1" spc="-1" dirty="0" smtClean="0">
                <a:uFill>
                  <a:solidFill>
                    <a:srgbClr val="FFFFFF"/>
                  </a:solidFill>
                </a:uFill>
                <a:latin typeface="Arial"/>
                <a:ea typeface="Arial"/>
              </a:rPr>
              <a:t>1</a:t>
            </a:r>
            <a:r>
              <a:rPr lang="tr-TR" sz="2400" b="1" spc="-1" dirty="0">
                <a:uFill>
                  <a:solidFill>
                    <a:srgbClr val="FFFFFF"/>
                  </a:solidFill>
                </a:uFill>
                <a:latin typeface="Arial"/>
                <a:ea typeface="Arial"/>
              </a:rPr>
              <a:t>. Görsel İletişim ve</a:t>
            </a:r>
            <a:r>
              <a:rPr lang="tr-TR" sz="2400" b="1" spc="-7" dirty="0">
                <a:uFill>
                  <a:solidFill>
                    <a:srgbClr val="FFFFFF"/>
                  </a:solidFill>
                </a:uFill>
                <a:latin typeface="Arial"/>
                <a:ea typeface="Arial"/>
              </a:rPr>
              <a:t> </a:t>
            </a:r>
            <a:r>
              <a:rPr lang="tr-TR" sz="2400" b="1" spc="-1" dirty="0">
                <a:uFill>
                  <a:solidFill>
                    <a:srgbClr val="FFFFFF"/>
                  </a:solidFill>
                </a:uFill>
                <a:latin typeface="Arial"/>
                <a:ea typeface="Arial"/>
              </a:rPr>
              <a:t>Biçimlendirme,</a:t>
            </a:r>
            <a:endParaRPr lang="tr-TR" sz="2400" b="1" dirty="0"/>
          </a:p>
          <a:p>
            <a:pPr marL="699840">
              <a:lnSpc>
                <a:spcPct val="100000"/>
              </a:lnSpc>
            </a:pPr>
            <a:r>
              <a:rPr lang="tr-TR" sz="2400" b="1" spc="-1" dirty="0">
                <a:uFill>
                  <a:solidFill>
                    <a:srgbClr val="FFFFFF"/>
                  </a:solidFill>
                </a:uFill>
                <a:latin typeface="Arial"/>
                <a:ea typeface="Arial"/>
              </a:rPr>
              <a:t>2.Görsel Sanat Kültürü                                  </a:t>
            </a:r>
            <a:r>
              <a:rPr lang="tr-TR" sz="2400" b="1" spc="-1" dirty="0" smtClean="0">
                <a:uFill>
                  <a:solidFill>
                    <a:srgbClr val="FFFFFF"/>
                  </a:solidFill>
                </a:uFill>
                <a:latin typeface="Arial"/>
                <a:ea typeface="Arial"/>
              </a:rPr>
              <a:t>2.Kültürel</a:t>
            </a:r>
            <a:r>
              <a:rPr lang="tr-TR" sz="2400" b="1" spc="-7" dirty="0" smtClean="0">
                <a:uFill>
                  <a:solidFill>
                    <a:srgbClr val="FFFFFF"/>
                  </a:solidFill>
                </a:uFill>
                <a:latin typeface="Arial"/>
                <a:ea typeface="Arial"/>
              </a:rPr>
              <a:t> </a:t>
            </a:r>
            <a:r>
              <a:rPr lang="tr-TR" sz="2400" b="1" spc="-1" dirty="0">
                <a:uFill>
                  <a:solidFill>
                    <a:srgbClr val="FFFFFF"/>
                  </a:solidFill>
                </a:uFill>
                <a:latin typeface="Arial"/>
                <a:ea typeface="Arial"/>
              </a:rPr>
              <a:t>Miras,</a:t>
            </a:r>
          </a:p>
          <a:p>
            <a:pPr marL="814320" indent="-114480">
              <a:lnSpc>
                <a:spcPct val="100000"/>
              </a:lnSpc>
            </a:pPr>
            <a:r>
              <a:rPr lang="tr-TR" sz="2400" b="1" spc="-1" dirty="0">
                <a:uFill>
                  <a:solidFill>
                    <a:srgbClr val="FFFFFF"/>
                  </a:solidFill>
                </a:uFill>
                <a:latin typeface="Arial"/>
                <a:ea typeface="Arial"/>
              </a:rPr>
              <a:t>3.Müze Bilinci	                                                 </a:t>
            </a:r>
            <a:r>
              <a:rPr lang="tr-TR" sz="2400" b="1" spc="-1" dirty="0" smtClean="0">
                <a:uFill>
                  <a:solidFill>
                    <a:srgbClr val="FFFFFF"/>
                  </a:solidFill>
                </a:uFill>
                <a:latin typeface="Arial"/>
                <a:ea typeface="Arial"/>
              </a:rPr>
              <a:t>3</a:t>
            </a:r>
            <a:r>
              <a:rPr lang="tr-TR" sz="2400" b="1" spc="-1" dirty="0">
                <a:uFill>
                  <a:solidFill>
                    <a:srgbClr val="FFFFFF"/>
                  </a:solidFill>
                </a:uFill>
                <a:latin typeface="Arial"/>
                <a:ea typeface="Arial"/>
              </a:rPr>
              <a:t>. Sanat Eleştirisi ve Estetik</a:t>
            </a:r>
            <a:r>
              <a:rPr lang="tr-TR" sz="2400" b="1" spc="-111" dirty="0">
                <a:uFill>
                  <a:solidFill>
                    <a:srgbClr val="FFFFFF"/>
                  </a:solidFill>
                </a:uFill>
                <a:latin typeface="Arial"/>
                <a:ea typeface="Arial"/>
              </a:rPr>
              <a:t> </a:t>
            </a:r>
            <a:endParaRPr lang="tr-TR" sz="2400" b="1" dirty="0"/>
          </a:p>
          <a:p>
            <a:pPr marL="524520" indent="174960" algn="just">
              <a:lnSpc>
                <a:spcPct val="130000"/>
              </a:lnSpc>
            </a:pPr>
            <a:endParaRPr lang="tr-TR" sz="2000" b="1" strike="noStrike" spc="-1" dirty="0" smtClean="0">
              <a:uFill>
                <a:solidFill>
                  <a:srgbClr val="FFFFFF"/>
                </a:solidFill>
              </a:uFill>
              <a:latin typeface="Arial"/>
              <a:ea typeface="Arial"/>
            </a:endParaRPr>
          </a:p>
          <a:p>
            <a:pPr marL="524520" indent="174960" algn="just">
              <a:lnSpc>
                <a:spcPct val="130000"/>
              </a:lnSpc>
            </a:pPr>
            <a:endParaRPr lang="tr-TR" sz="2000" b="1" spc="-1" dirty="0">
              <a:uFill>
                <a:solidFill>
                  <a:srgbClr val="FFFFFF"/>
                </a:solidFill>
              </a:uFill>
              <a:latin typeface="Arial"/>
            </a:endParaRPr>
          </a:p>
          <a:p>
            <a:pPr marL="524520" indent="174960" algn="just">
              <a:lnSpc>
                <a:spcPct val="130000"/>
              </a:lnSpc>
            </a:pPr>
            <a:endParaRPr lang="tr-TR" sz="2270" b="1" spc="-1" dirty="0" smtClean="0">
              <a:uFill>
                <a:solidFill>
                  <a:srgbClr val="FFFFFF"/>
                </a:solidFill>
              </a:uFill>
              <a:latin typeface="Arial"/>
            </a:endParaRPr>
          </a:p>
          <a:p>
            <a:pPr marL="524520" indent="174960" algn="just">
              <a:lnSpc>
                <a:spcPct val="130000"/>
              </a:lnSpc>
            </a:pPr>
            <a:endParaRPr lang="tr-TR" sz="2270" b="1" spc="-1" dirty="0">
              <a:uFill>
                <a:solidFill>
                  <a:srgbClr val="FFFFFF"/>
                </a:solidFill>
              </a:uFill>
              <a:latin typeface="Arial"/>
            </a:endParaRPr>
          </a:p>
          <a:p>
            <a:pPr marL="524520" indent="174960" algn="just">
              <a:lnSpc>
                <a:spcPct val="130000"/>
              </a:lnSpc>
            </a:pPr>
            <a:endParaRPr lang="tr-TR" sz="2270" b="1" spc="-1" dirty="0" smtClean="0">
              <a:uFill>
                <a:solidFill>
                  <a:srgbClr val="FFFFFF"/>
                </a:solidFill>
              </a:uFill>
              <a:latin typeface="Arial"/>
            </a:endParaRPr>
          </a:p>
          <a:p>
            <a:pPr marL="524520" indent="174960" algn="just">
              <a:lnSpc>
                <a:spcPct val="130000"/>
              </a:lnSpc>
            </a:pPr>
            <a:endParaRPr b="1" dirty="0"/>
          </a:p>
          <a:p>
            <a:pPr marL="524520" indent="174960" algn="just">
              <a:lnSpc>
                <a:spcPct val="130000"/>
              </a:lnSpc>
            </a:pPr>
            <a:endParaRPr b="1"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örüntü"/>
          <p:cNvPicPr/>
          <p:nvPr/>
        </p:nvPicPr>
        <p:blipFill>
          <a:blip r:embed="rId2"/>
          <a:srcRect l="6172" t="129" r="6045" b="129"/>
          <a:stretch/>
        </p:blipFill>
        <p:spPr>
          <a:xfrm>
            <a:off x="0" y="0"/>
            <a:ext cx="13004280" cy="9753120"/>
          </a:xfrm>
          <a:prstGeom prst="rect">
            <a:avLst/>
          </a:prstGeom>
          <a:ln>
            <a:noFill/>
          </a:ln>
        </p:spPr>
      </p:pic>
      <p:sp>
        <p:nvSpPr>
          <p:cNvPr id="122" name="TextShape 1"/>
          <p:cNvSpPr txBox="1"/>
          <p:nvPr/>
        </p:nvSpPr>
        <p:spPr>
          <a:xfrm>
            <a:off x="406440" y="6140520"/>
            <a:ext cx="12191760" cy="720"/>
          </a:xfrm>
          <a:prstGeom prst="rect">
            <a:avLst/>
          </a:prstGeom>
          <a:noFill/>
          <a:ln w="38160">
            <a:solidFill>
              <a:srgbClr val="A6AAA9"/>
            </a:solidFill>
            <a:round/>
          </a:ln>
        </p:spPr>
        <p:txBody>
          <a:bodyPr lIns="50760" tIns="50760" rIns="50760" bIns="50760" anchor="ctr"/>
          <a:lstStyle/>
          <a:p>
            <a:endParaRPr/>
          </a:p>
        </p:txBody>
      </p:sp>
      <p:sp>
        <p:nvSpPr>
          <p:cNvPr id="123" name="TextShape 2"/>
          <p:cNvSpPr txBox="1"/>
          <p:nvPr/>
        </p:nvSpPr>
        <p:spPr>
          <a:xfrm>
            <a:off x="436844" y="6677000"/>
            <a:ext cx="12191760" cy="2704680"/>
          </a:xfrm>
          <a:prstGeom prst="rect">
            <a:avLst/>
          </a:prstGeom>
          <a:noFill/>
          <a:ln>
            <a:noFill/>
          </a:ln>
        </p:spPr>
        <p:txBody>
          <a:bodyPr lIns="50760" tIns="50760" rIns="50760" bIns="50760"/>
          <a:lstStyle/>
          <a:p>
            <a:pPr>
              <a:lnSpc>
                <a:spcPct val="100000"/>
              </a:lnSpc>
            </a:pPr>
            <a:r>
              <a:rPr lang="tr-TR" sz="7990" strike="noStrike" cap="all" spc="-1" dirty="0">
                <a:solidFill>
                  <a:srgbClr val="34A5DA"/>
                </a:solidFill>
                <a:uFill>
                  <a:solidFill>
                    <a:srgbClr val="FFFFFF"/>
                  </a:solidFill>
                </a:uFill>
                <a:latin typeface="DIN Alternate"/>
                <a:ea typeface="DIN Alternate"/>
              </a:rPr>
              <a:t>ilkokul 1.2.3.4. </a:t>
            </a:r>
            <a:r>
              <a:rPr lang="tr-TR" sz="7990" strike="noStrike" cap="all" spc="-1" dirty="0" err="1" smtClean="0">
                <a:solidFill>
                  <a:srgbClr val="34A5DA"/>
                </a:solidFill>
                <a:uFill>
                  <a:solidFill>
                    <a:srgbClr val="FFFFFF"/>
                  </a:solidFill>
                </a:uFill>
                <a:latin typeface="DIN Alternate"/>
                <a:ea typeface="DIN Alternate"/>
              </a:rPr>
              <a:t>sInIflar</a:t>
            </a:r>
            <a:endParaRPr dirty="0"/>
          </a:p>
        </p:txBody>
      </p:sp>
      <p:sp>
        <p:nvSpPr>
          <p:cNvPr id="124" name="TextShape 3"/>
          <p:cNvSpPr txBox="1"/>
          <p:nvPr/>
        </p:nvSpPr>
        <p:spPr>
          <a:xfrm>
            <a:off x="406440" y="4267080"/>
            <a:ext cx="12191760" cy="1802880"/>
          </a:xfrm>
          <a:prstGeom prst="rect">
            <a:avLst/>
          </a:prstGeom>
          <a:noFill/>
          <a:ln>
            <a:noFill/>
          </a:ln>
        </p:spPr>
        <p:txBody>
          <a:bodyPr lIns="50760" tIns="50760" rIns="50760" bIns="50760" anchor="b"/>
          <a:lstStyle/>
          <a:p>
            <a:pPr>
              <a:lnSpc>
                <a:spcPct val="80000"/>
              </a:lnSpc>
            </a:pPr>
            <a:r>
              <a:rPr lang="tr-TR" sz="5400" strike="noStrike" cap="all" spc="-1">
                <a:solidFill>
                  <a:srgbClr val="A6AAA9"/>
                </a:solidFill>
                <a:uFill>
                  <a:solidFill>
                    <a:srgbClr val="FFFFFF"/>
                  </a:solidFill>
                </a:uFill>
                <a:latin typeface="DIN Alternate"/>
                <a:ea typeface="DIN Alternate"/>
              </a:rPr>
              <a:t>2017 yeniden düzenlenen program</a:t>
            </a:r>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fill="hold"/>
                                        <p:tgtEl>
                                          <p:spTgt spid="124"/>
                                        </p:tgtEl>
                                        <p:attrNameLst>
                                          <p:attrName>style.visibility</p:attrName>
                                        </p:attrNameLst>
                                      </p:cBhvr>
                                      <p:to>
                                        <p:strVal val="visible"/>
                                      </p:to>
                                    </p:set>
                                    <p:animEffect transition="in" filter="wipe(left)">
                                      <p:cBhvr additive="repl">
                                        <p:cTn id="7" dur="3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fill="hold"/>
                                        <p:tgtEl>
                                          <p:spTgt spid="123"/>
                                        </p:tgtEl>
                                        <p:attrNameLst>
                                          <p:attrName>style.visibility</p:attrName>
                                        </p:attrNameLst>
                                      </p:cBhvr>
                                      <p:to>
                                        <p:strVal val="visible"/>
                                      </p:to>
                                    </p:set>
                                    <p:animEffect transition="in" filter="wipe(left)">
                                      <p:cBhvr additive="repl">
                                        <p:cTn id="12"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85776" y="340296"/>
            <a:ext cx="11521280" cy="8470216"/>
          </a:xfrm>
        </p:spPr>
        <p:txBody>
          <a:bodyPr/>
          <a:lstStyle/>
          <a:p>
            <a:pPr marL="65023" indent="0">
              <a:buNone/>
            </a:pPr>
            <a:r>
              <a:rPr lang="tr-TR" sz="2400" b="1" spc="-1" dirty="0" smtClean="0">
                <a:solidFill>
                  <a:srgbClr val="FF0000"/>
                </a:solidFill>
                <a:uFill>
                  <a:solidFill>
                    <a:srgbClr val="FFFFFF"/>
                  </a:solidFill>
                </a:uFill>
                <a:latin typeface="Arial"/>
                <a:ea typeface="Arial"/>
              </a:rPr>
              <a:t>GÖRSEL SANATLAR ÖĞRETİM PROGRAMI</a:t>
            </a:r>
          </a:p>
          <a:p>
            <a:pPr marL="65023" indent="0">
              <a:buNone/>
            </a:pPr>
            <a:endParaRPr lang="tr-TR" sz="2400" b="1" spc="-1" dirty="0" smtClean="0">
              <a:solidFill>
                <a:schemeClr val="tx1"/>
              </a:solidFill>
              <a:uFill>
                <a:solidFill>
                  <a:srgbClr val="FFFFFF"/>
                </a:solidFill>
              </a:uFill>
              <a:latin typeface="Arial"/>
              <a:ea typeface="Arial"/>
            </a:endParaRPr>
          </a:p>
          <a:p>
            <a:pPr marL="65023" indent="0">
              <a:buNone/>
            </a:pPr>
            <a:endParaRPr lang="tr-TR" sz="2400" b="1" spc="-1" dirty="0">
              <a:solidFill>
                <a:schemeClr val="tx1"/>
              </a:solidFill>
              <a:uFill>
                <a:solidFill>
                  <a:srgbClr val="FFFFFF"/>
                </a:solidFill>
              </a:uFill>
              <a:latin typeface="Arial"/>
              <a:ea typeface="Arial"/>
            </a:endParaRPr>
          </a:p>
          <a:p>
            <a:pPr marL="65023" indent="0">
              <a:buNone/>
            </a:pPr>
            <a:r>
              <a:rPr lang="tr-TR" sz="2400" b="1" spc="-1" dirty="0" smtClean="0">
                <a:solidFill>
                  <a:schemeClr val="tx1"/>
                </a:solidFill>
                <a:uFill>
                  <a:solidFill>
                    <a:srgbClr val="FFFFFF"/>
                  </a:solidFill>
                </a:uFill>
                <a:latin typeface="Arial"/>
                <a:ea typeface="Arial"/>
              </a:rPr>
              <a:t>ÇIKARILANLAR:</a:t>
            </a:r>
          </a:p>
          <a:p>
            <a:pPr marL="65023" indent="0">
              <a:buNone/>
            </a:pPr>
            <a:endParaRPr lang="tr-TR" sz="2400" b="1" spc="-1" dirty="0">
              <a:solidFill>
                <a:schemeClr val="tx1"/>
              </a:solidFill>
              <a:uFill>
                <a:solidFill>
                  <a:srgbClr val="FFFFFF"/>
                </a:solidFill>
              </a:uFill>
              <a:latin typeface="Arial"/>
              <a:ea typeface="Arial"/>
            </a:endParaRPr>
          </a:p>
          <a:p>
            <a:r>
              <a:rPr lang="tr-TR" sz="2400" b="1" spc="-1" dirty="0" smtClean="0">
                <a:solidFill>
                  <a:schemeClr val="tx1"/>
                </a:solidFill>
                <a:uFill>
                  <a:solidFill>
                    <a:srgbClr val="FFFFFF"/>
                  </a:solidFill>
                </a:uFill>
                <a:latin typeface="Arial"/>
                <a:ea typeface="Arial"/>
              </a:rPr>
              <a:t>3. sınıf kazanımlarından bir,4. sınıf kazanımlarından da iki kazanım çıkarılmıştır</a:t>
            </a:r>
          </a:p>
          <a:p>
            <a:endParaRPr lang="tr-TR" sz="2400" b="1" spc="-1" dirty="0">
              <a:solidFill>
                <a:schemeClr val="tx1"/>
              </a:solidFill>
              <a:uFill>
                <a:solidFill>
                  <a:srgbClr val="FFFFFF"/>
                </a:solidFill>
              </a:uFill>
              <a:latin typeface="Arial"/>
              <a:ea typeface="Arial"/>
            </a:endParaRPr>
          </a:p>
          <a:p>
            <a:pPr marL="65023" indent="0">
              <a:buNone/>
            </a:pPr>
            <a:r>
              <a:rPr lang="tr-TR" sz="2400" b="1" spc="-1" dirty="0" smtClean="0">
                <a:solidFill>
                  <a:schemeClr val="tx1"/>
                </a:solidFill>
                <a:uFill>
                  <a:solidFill>
                    <a:srgbClr val="FFFFFF"/>
                  </a:solidFill>
                </a:uFill>
                <a:latin typeface="Arial"/>
                <a:ea typeface="Arial"/>
              </a:rPr>
              <a:t>EKLENENLER:</a:t>
            </a:r>
            <a:endParaRPr lang="tr-TR" sz="2400" b="1" spc="-1" dirty="0">
              <a:solidFill>
                <a:schemeClr val="tx1"/>
              </a:solidFill>
              <a:uFill>
                <a:solidFill>
                  <a:srgbClr val="FFFFFF"/>
                </a:solidFill>
              </a:uFill>
              <a:latin typeface="Arial"/>
              <a:ea typeface="Arial"/>
            </a:endParaRPr>
          </a:p>
          <a:p>
            <a:pPr marL="65023" indent="0">
              <a:buNone/>
            </a:pPr>
            <a:endParaRPr lang="tr-TR" sz="2400" b="1" spc="-1" dirty="0" smtClean="0">
              <a:solidFill>
                <a:schemeClr val="tx1"/>
              </a:solidFill>
              <a:uFill>
                <a:solidFill>
                  <a:srgbClr val="FFFFFF"/>
                </a:solidFill>
              </a:uFill>
              <a:latin typeface="Arial"/>
              <a:ea typeface="Arial"/>
            </a:endParaRPr>
          </a:p>
          <a:p>
            <a:r>
              <a:rPr lang="tr-TR" sz="2400" b="1" spc="-1" dirty="0" smtClean="0">
                <a:solidFill>
                  <a:schemeClr val="tx1"/>
                </a:solidFill>
                <a:uFill>
                  <a:solidFill>
                    <a:srgbClr val="FFFFFF"/>
                  </a:solidFill>
                </a:uFill>
                <a:latin typeface="Arial"/>
                <a:ea typeface="Arial"/>
              </a:rPr>
              <a:t>Farklı </a:t>
            </a:r>
            <a:r>
              <a:rPr lang="tr-TR" sz="2400" b="1" spc="-1" dirty="0">
                <a:solidFill>
                  <a:schemeClr val="tx1"/>
                </a:solidFill>
                <a:uFill>
                  <a:solidFill>
                    <a:srgbClr val="FFFFFF"/>
                  </a:solidFill>
                </a:uFill>
                <a:latin typeface="Arial"/>
                <a:ea typeface="Arial"/>
              </a:rPr>
              <a:t>toplum ve kültürlerde ortaya konulan </a:t>
            </a:r>
            <a:r>
              <a:rPr lang="tr-TR" sz="2400" b="1" spc="-1" dirty="0" smtClean="0">
                <a:solidFill>
                  <a:schemeClr val="tx1"/>
                </a:solidFill>
                <a:uFill>
                  <a:solidFill>
                    <a:srgbClr val="FFFFFF"/>
                  </a:solidFill>
                </a:uFill>
                <a:latin typeface="Arial"/>
                <a:ea typeface="Arial"/>
              </a:rPr>
              <a:t>sanat eserlerini </a:t>
            </a:r>
            <a:r>
              <a:rPr lang="tr-TR" sz="2400" b="1" spc="-1" dirty="0">
                <a:solidFill>
                  <a:schemeClr val="tx1"/>
                </a:solidFill>
                <a:uFill>
                  <a:solidFill>
                    <a:srgbClr val="FFFFFF"/>
                  </a:solidFill>
                </a:uFill>
                <a:latin typeface="Arial"/>
                <a:ea typeface="Arial"/>
              </a:rPr>
              <a:t>ve sanatçıları</a:t>
            </a:r>
            <a:r>
              <a:rPr lang="tr-TR" sz="2400" b="1" spc="-18" dirty="0">
                <a:solidFill>
                  <a:schemeClr val="tx1"/>
                </a:solidFill>
                <a:uFill>
                  <a:solidFill>
                    <a:srgbClr val="FFFFFF"/>
                  </a:solidFill>
                </a:uFill>
                <a:latin typeface="Arial"/>
                <a:ea typeface="Arial"/>
              </a:rPr>
              <a:t> </a:t>
            </a:r>
            <a:r>
              <a:rPr lang="tr-TR" sz="2400" b="1" spc="-1" dirty="0" smtClean="0">
                <a:solidFill>
                  <a:schemeClr val="tx1"/>
                </a:solidFill>
                <a:uFill>
                  <a:solidFill>
                    <a:srgbClr val="FFFFFF"/>
                  </a:solidFill>
                </a:uFill>
                <a:latin typeface="Arial"/>
                <a:ea typeface="Arial"/>
              </a:rPr>
              <a:t>inceleme. (Kül. </a:t>
            </a:r>
            <a:r>
              <a:rPr lang="tr-TR" sz="2400" b="1" spc="-1" dirty="0" err="1" smtClean="0">
                <a:solidFill>
                  <a:schemeClr val="tx1"/>
                </a:solidFill>
                <a:uFill>
                  <a:solidFill>
                    <a:srgbClr val="FFFFFF"/>
                  </a:solidFill>
                </a:uFill>
                <a:latin typeface="Arial"/>
                <a:ea typeface="Arial"/>
              </a:rPr>
              <a:t>Mirs</a:t>
            </a:r>
            <a:r>
              <a:rPr lang="tr-TR" sz="2400" b="1" spc="-1" dirty="0" smtClean="0">
                <a:solidFill>
                  <a:schemeClr val="tx1"/>
                </a:solidFill>
                <a:uFill>
                  <a:solidFill>
                    <a:srgbClr val="FFFFFF"/>
                  </a:solidFill>
                </a:uFill>
                <a:latin typeface="Arial"/>
                <a:ea typeface="Arial"/>
              </a:rPr>
              <a:t>.)</a:t>
            </a:r>
          </a:p>
          <a:p>
            <a:endParaRPr lang="tr-TR" sz="2400" b="1" spc="-1" dirty="0" smtClean="0">
              <a:solidFill>
                <a:schemeClr val="tx1"/>
              </a:solidFill>
              <a:uFill>
                <a:solidFill>
                  <a:srgbClr val="FFFFFF"/>
                </a:solidFill>
              </a:uFill>
              <a:latin typeface="Arial"/>
              <a:ea typeface="Arial"/>
            </a:endParaRPr>
          </a:p>
          <a:p>
            <a:r>
              <a:rPr lang="tr-TR" sz="2400" b="1" spc="-1" dirty="0" smtClean="0">
                <a:solidFill>
                  <a:schemeClr val="tx1"/>
                </a:solidFill>
                <a:uFill>
                  <a:solidFill>
                    <a:srgbClr val="FFFFFF"/>
                  </a:solidFill>
                </a:uFill>
                <a:latin typeface="Arial"/>
                <a:ea typeface="Arial"/>
              </a:rPr>
              <a:t>Türk</a:t>
            </a:r>
            <a:r>
              <a:rPr lang="tr-TR" sz="2400" b="1" spc="-103" dirty="0" smtClean="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kültüründe</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yardımlaşma</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amaçlı</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inşa</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edilen</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eserleri</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(sebil,</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darüşşifa,</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imarethane,</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kervansaray</a:t>
            </a:r>
            <a:r>
              <a:rPr lang="tr-TR" sz="2400" b="1" spc="-103" dirty="0">
                <a:solidFill>
                  <a:schemeClr val="tx1"/>
                </a:solidFill>
                <a:uFill>
                  <a:solidFill>
                    <a:srgbClr val="FFFFFF"/>
                  </a:solidFill>
                </a:uFill>
                <a:latin typeface="Arial"/>
                <a:ea typeface="Arial"/>
              </a:rPr>
              <a:t> </a:t>
            </a:r>
            <a:r>
              <a:rPr lang="tr-TR" sz="2400" b="1" spc="-1" dirty="0">
                <a:solidFill>
                  <a:schemeClr val="tx1"/>
                </a:solidFill>
                <a:uFill>
                  <a:solidFill>
                    <a:srgbClr val="FFFFFF"/>
                  </a:solidFill>
                </a:uFill>
                <a:latin typeface="Arial"/>
                <a:ea typeface="Arial"/>
              </a:rPr>
              <a:t>vb.) </a:t>
            </a:r>
            <a:r>
              <a:rPr lang="tr-TR" sz="2400" b="1" spc="-1" dirty="0" smtClean="0">
                <a:solidFill>
                  <a:schemeClr val="tx1"/>
                </a:solidFill>
                <a:uFill>
                  <a:solidFill>
                    <a:srgbClr val="FFFFFF"/>
                  </a:solidFill>
                </a:uFill>
                <a:latin typeface="Arial"/>
                <a:ea typeface="Arial"/>
              </a:rPr>
              <a:t>inceleme.(Kül. </a:t>
            </a:r>
            <a:r>
              <a:rPr lang="tr-TR" sz="2400" b="1" spc="-1" dirty="0" err="1" smtClean="0">
                <a:solidFill>
                  <a:schemeClr val="tx1"/>
                </a:solidFill>
                <a:uFill>
                  <a:solidFill>
                    <a:srgbClr val="FFFFFF"/>
                  </a:solidFill>
                </a:uFill>
                <a:latin typeface="Arial"/>
                <a:ea typeface="Arial"/>
              </a:rPr>
              <a:t>Mirs</a:t>
            </a:r>
            <a:r>
              <a:rPr lang="tr-TR" sz="2400" b="1" spc="-1" dirty="0" smtClean="0">
                <a:solidFill>
                  <a:schemeClr val="tx1"/>
                </a:solidFill>
                <a:uFill>
                  <a:solidFill>
                    <a:srgbClr val="FFFFFF"/>
                  </a:solidFill>
                </a:uFill>
                <a:latin typeface="Arial"/>
                <a:ea typeface="Arial"/>
              </a:rPr>
              <a:t>.)</a:t>
            </a:r>
          </a:p>
          <a:p>
            <a:pPr marL="65023" indent="0">
              <a:buNone/>
            </a:pPr>
            <a:endParaRPr lang="tr-TR" sz="2400" b="1" spc="-1" dirty="0" smtClean="0">
              <a:solidFill>
                <a:schemeClr val="tx1"/>
              </a:solidFill>
              <a:uFill>
                <a:solidFill>
                  <a:srgbClr val="FFFFFF"/>
                </a:solidFill>
              </a:uFill>
              <a:latin typeface="Arial"/>
              <a:ea typeface="Arial"/>
            </a:endParaRPr>
          </a:p>
          <a:p>
            <a:r>
              <a:rPr lang="tr-TR" sz="2400" b="1" spc="-1" dirty="0" smtClean="0">
                <a:solidFill>
                  <a:schemeClr val="tx1"/>
                </a:solidFill>
                <a:uFill>
                  <a:solidFill>
                    <a:srgbClr val="FFFFFF"/>
                  </a:solidFill>
                </a:uFill>
                <a:latin typeface="Arial"/>
                <a:ea typeface="Arial"/>
              </a:rPr>
              <a:t>Sanata ve sanatçıya saygı duymayı öğrenme(Sanat </a:t>
            </a:r>
            <a:r>
              <a:rPr lang="tr-TR" sz="2400" b="1" spc="-1" dirty="0" err="1">
                <a:solidFill>
                  <a:schemeClr val="tx1"/>
                </a:solidFill>
                <a:uFill>
                  <a:solidFill>
                    <a:srgbClr val="FFFFFF"/>
                  </a:solidFill>
                </a:uFill>
                <a:latin typeface="Arial"/>
                <a:ea typeface="Arial"/>
              </a:rPr>
              <a:t>E</a:t>
            </a:r>
            <a:r>
              <a:rPr lang="tr-TR" sz="2400" b="1" spc="-1" dirty="0" err="1" smtClean="0">
                <a:solidFill>
                  <a:schemeClr val="tx1"/>
                </a:solidFill>
                <a:uFill>
                  <a:solidFill>
                    <a:srgbClr val="FFFFFF"/>
                  </a:solidFill>
                </a:uFill>
                <a:latin typeface="Arial"/>
                <a:ea typeface="Arial"/>
              </a:rPr>
              <a:t>leş</a:t>
            </a:r>
            <a:r>
              <a:rPr lang="tr-TR" sz="2400" b="1" spc="-1" dirty="0" smtClean="0">
                <a:solidFill>
                  <a:schemeClr val="tx1"/>
                </a:solidFill>
                <a:uFill>
                  <a:solidFill>
                    <a:srgbClr val="FFFFFF"/>
                  </a:solidFill>
                </a:uFill>
                <a:latin typeface="Arial"/>
                <a:ea typeface="Arial"/>
              </a:rPr>
              <a:t>. ve </a:t>
            </a:r>
            <a:r>
              <a:rPr lang="tr-TR" sz="2400" b="1" spc="-1" dirty="0" err="1">
                <a:solidFill>
                  <a:schemeClr val="tx1"/>
                </a:solidFill>
                <a:uFill>
                  <a:solidFill>
                    <a:srgbClr val="FFFFFF"/>
                  </a:solidFill>
                </a:uFill>
                <a:latin typeface="Arial"/>
                <a:ea typeface="Arial"/>
              </a:rPr>
              <a:t>E</a:t>
            </a:r>
            <a:r>
              <a:rPr lang="tr-TR" sz="2400" b="1" spc="-1" dirty="0" err="1" smtClean="0">
                <a:solidFill>
                  <a:schemeClr val="tx1"/>
                </a:solidFill>
                <a:uFill>
                  <a:solidFill>
                    <a:srgbClr val="FFFFFF"/>
                  </a:solidFill>
                </a:uFill>
                <a:latin typeface="Arial"/>
                <a:ea typeface="Arial"/>
              </a:rPr>
              <a:t>st</a:t>
            </a:r>
            <a:r>
              <a:rPr lang="tr-TR" sz="2400" b="1" spc="-1" dirty="0" smtClean="0">
                <a:solidFill>
                  <a:schemeClr val="tx1"/>
                </a:solidFill>
                <a:uFill>
                  <a:solidFill>
                    <a:srgbClr val="FFFFFF"/>
                  </a:solidFill>
                </a:uFill>
                <a:latin typeface="Arial"/>
                <a:ea typeface="Arial"/>
              </a:rPr>
              <a:t>.)</a:t>
            </a:r>
          </a:p>
          <a:p>
            <a:endParaRPr lang="tr-TR" sz="2400" b="1" spc="-1" dirty="0" smtClean="0">
              <a:solidFill>
                <a:schemeClr val="tx1"/>
              </a:solidFill>
              <a:uFill>
                <a:solidFill>
                  <a:srgbClr val="FFFFFF"/>
                </a:solidFill>
              </a:uFill>
              <a:latin typeface="Arial"/>
              <a:ea typeface="Arial"/>
            </a:endParaRPr>
          </a:p>
          <a:p>
            <a:endParaRPr lang="tr-TR" dirty="0"/>
          </a:p>
        </p:txBody>
      </p:sp>
    </p:spTree>
    <p:extLst>
      <p:ext uri="{BB962C8B-B14F-4D97-AF65-F5344CB8AC3E}">
        <p14:creationId xmlns:p14="http://schemas.microsoft.com/office/powerpoint/2010/main" val="63681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06440" y="497361"/>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210" name="TextShape 2"/>
          <p:cNvSpPr txBox="1"/>
          <p:nvPr/>
        </p:nvSpPr>
        <p:spPr>
          <a:xfrm>
            <a:off x="406440" y="1536840"/>
            <a:ext cx="12191760" cy="963696"/>
          </a:xfrm>
          <a:prstGeom prst="rect">
            <a:avLst/>
          </a:prstGeom>
          <a:noFill/>
          <a:ln>
            <a:noFill/>
          </a:ln>
        </p:spPr>
        <p:txBody>
          <a:bodyPr lIns="50760" tIns="50760" rIns="50760" bIns="50760"/>
          <a:lstStyle/>
          <a:p>
            <a:pPr>
              <a:lnSpc>
                <a:spcPct val="100000"/>
              </a:lnSpc>
            </a:pPr>
            <a:r>
              <a:rPr lang="tr-TR" sz="3240" strike="noStrike" cap="all" spc="-1" dirty="0">
                <a:solidFill>
                  <a:srgbClr val="34A5DA"/>
                </a:solidFill>
                <a:uFill>
                  <a:solidFill>
                    <a:srgbClr val="FFFFFF"/>
                  </a:solidFill>
                </a:uFill>
                <a:latin typeface="DIN Alternate"/>
                <a:ea typeface="DIN Alternate"/>
              </a:rPr>
              <a:t>görsel sanatlar </a:t>
            </a:r>
            <a:r>
              <a:rPr lang="tr-TR" sz="3240" strike="noStrike" cap="all" spc="-1" dirty="0" err="1" smtClean="0">
                <a:solidFill>
                  <a:srgbClr val="34A5DA"/>
                </a:solidFill>
                <a:uFill>
                  <a:solidFill>
                    <a:srgbClr val="FFFFFF"/>
                  </a:solidFill>
                </a:uFill>
                <a:latin typeface="DIN Alternate"/>
                <a:ea typeface="DIN Alternate"/>
              </a:rPr>
              <a:t>dersİ</a:t>
            </a:r>
            <a:r>
              <a:rPr lang="tr-TR" sz="3240" strike="noStrike" cap="all" spc="-1" dirty="0" smtClean="0">
                <a:solidFill>
                  <a:srgbClr val="34A5DA"/>
                </a:solidFill>
                <a:uFill>
                  <a:solidFill>
                    <a:srgbClr val="FFFFFF"/>
                  </a:solidFill>
                </a:uFill>
                <a:latin typeface="DIN Alternate"/>
                <a:ea typeface="DIN Alternate"/>
              </a:rPr>
              <a:t> </a:t>
            </a:r>
            <a:r>
              <a:rPr lang="tr-TR" sz="3240" strike="noStrike" cap="all" spc="-1" dirty="0" err="1" smtClean="0">
                <a:solidFill>
                  <a:srgbClr val="34A5DA"/>
                </a:solidFill>
                <a:uFill>
                  <a:solidFill>
                    <a:srgbClr val="FFFFFF"/>
                  </a:solidFill>
                </a:uFill>
                <a:latin typeface="DIN Alternate"/>
                <a:ea typeface="DIN Alternate"/>
              </a:rPr>
              <a:t>öğretİm</a:t>
            </a:r>
            <a:r>
              <a:rPr lang="tr-TR" sz="3240" strike="noStrike" cap="all" spc="-1" dirty="0" smtClean="0">
                <a:solidFill>
                  <a:srgbClr val="34A5DA"/>
                </a:solidFill>
                <a:uFill>
                  <a:solidFill>
                    <a:srgbClr val="FFFFFF"/>
                  </a:solidFill>
                </a:uFill>
                <a:latin typeface="DIN Alternate"/>
                <a:ea typeface="DIN Alternate"/>
              </a:rPr>
              <a:t> </a:t>
            </a:r>
            <a:r>
              <a:rPr lang="tr-TR" sz="3240" strike="noStrike" cap="all" spc="-1" dirty="0" err="1" smtClean="0">
                <a:solidFill>
                  <a:srgbClr val="34A5DA"/>
                </a:solidFill>
                <a:uFill>
                  <a:solidFill>
                    <a:srgbClr val="FFFFFF"/>
                  </a:solidFill>
                </a:uFill>
                <a:latin typeface="DIN Alternate"/>
                <a:ea typeface="DIN Alternate"/>
              </a:rPr>
              <a:t>programi</a:t>
            </a:r>
            <a:r>
              <a:rPr lang="tr-TR" sz="3240" strike="noStrike" cap="all" spc="-1" dirty="0" smtClean="0">
                <a:solidFill>
                  <a:srgbClr val="34A5DA"/>
                </a:solidFill>
                <a:uFill>
                  <a:solidFill>
                    <a:srgbClr val="FFFFFF"/>
                  </a:solidFill>
                </a:uFill>
                <a:latin typeface="DIN Alternate"/>
                <a:ea typeface="DIN Alternate"/>
              </a:rPr>
              <a:t> </a:t>
            </a:r>
            <a:r>
              <a:rPr lang="tr-TR" sz="3240" strike="noStrike" cap="all" spc="-1" dirty="0" err="1" smtClean="0">
                <a:solidFill>
                  <a:srgbClr val="34A5DA"/>
                </a:solidFill>
                <a:uFill>
                  <a:solidFill>
                    <a:srgbClr val="FFFFFF"/>
                  </a:solidFill>
                </a:uFill>
                <a:latin typeface="DIN Alternate"/>
                <a:ea typeface="DIN Alternate"/>
              </a:rPr>
              <a:t>kazanim</a:t>
            </a:r>
            <a:r>
              <a:rPr lang="tr-TR" sz="3240" strike="noStrike" cap="all" spc="-1" dirty="0" smtClean="0">
                <a:solidFill>
                  <a:srgbClr val="34A5DA"/>
                </a:solidFill>
                <a:uFill>
                  <a:solidFill>
                    <a:srgbClr val="FFFFFF"/>
                  </a:solidFill>
                </a:uFill>
                <a:latin typeface="DIN Alternate"/>
                <a:ea typeface="DIN Alternate"/>
              </a:rPr>
              <a:t> </a:t>
            </a:r>
            <a:r>
              <a:rPr lang="tr-TR" sz="3240" strike="noStrike" cap="all" spc="-1" dirty="0">
                <a:solidFill>
                  <a:srgbClr val="34A5DA"/>
                </a:solidFill>
                <a:uFill>
                  <a:solidFill>
                    <a:srgbClr val="FFFFFF"/>
                  </a:solidFill>
                </a:uFill>
                <a:latin typeface="DIN Alternate"/>
                <a:ea typeface="DIN Alternate"/>
              </a:rPr>
              <a:t>tablosu</a:t>
            </a:r>
            <a:endParaRPr dirty="0"/>
          </a:p>
        </p:txBody>
      </p:sp>
      <p:sp>
        <p:nvSpPr>
          <p:cNvPr id="211" name="TextShape 3"/>
          <p:cNvSpPr txBox="1"/>
          <p:nvPr/>
        </p:nvSpPr>
        <p:spPr>
          <a:xfrm>
            <a:off x="525736" y="2743200"/>
            <a:ext cx="11056184" cy="6108480"/>
          </a:xfrm>
          <a:prstGeom prst="rect">
            <a:avLst/>
          </a:prstGeom>
          <a:noFill/>
          <a:ln>
            <a:noFill/>
          </a:ln>
        </p:spPr>
        <p:txBody>
          <a:bodyPr lIns="50760" tIns="50760" rIns="50760" bIns="50760"/>
          <a:lstStyle/>
          <a:p>
            <a:pPr marL="444600" indent="-444240">
              <a:lnSpc>
                <a:spcPct val="100000"/>
              </a:lnSpc>
              <a:buClr>
                <a:srgbClr val="34A5DA"/>
              </a:buClr>
              <a:buSzPct val="104000"/>
              <a:buFont typeface="Avenir Next"/>
              <a:buChar char="▸"/>
            </a:pPr>
            <a:r>
              <a:rPr lang="tr-TR" sz="3400" strike="noStrike" spc="-1">
                <a:solidFill>
                  <a:srgbClr val="838787"/>
                </a:solidFill>
                <a:uFill>
                  <a:solidFill>
                    <a:srgbClr val="FFFFFF"/>
                  </a:solidFill>
                </a:uFill>
                <a:latin typeface="Avenir Next Medium"/>
                <a:ea typeface="Avenir Next Medium"/>
              </a:rPr>
              <a:t>    </a:t>
            </a:r>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16" y="2825640"/>
            <a:ext cx="9838618" cy="56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ÖĞRTİM PROGRAMI</a:t>
            </a:r>
            <a:endParaRPr b="1" dirty="0">
              <a:solidFill>
                <a:srgbClr val="FF0000"/>
              </a:solidFill>
            </a:endParaRPr>
          </a:p>
        </p:txBody>
      </p:sp>
      <p:sp>
        <p:nvSpPr>
          <p:cNvPr id="214"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a:solidFill>
                  <a:srgbClr val="34A5DA"/>
                </a:solidFill>
                <a:uFill>
                  <a:solidFill>
                    <a:srgbClr val="FFFFFF"/>
                  </a:solidFill>
                </a:uFill>
                <a:latin typeface="DIN Alternate"/>
                <a:ea typeface="DIN Alternate"/>
              </a:rPr>
              <a:t>1. SINIF KAZANIM VE AÇIKLAMALAR</a:t>
            </a:r>
            <a:endParaRPr/>
          </a:p>
        </p:txBody>
      </p:sp>
      <p:sp>
        <p:nvSpPr>
          <p:cNvPr id="215" name="TextShape 3"/>
          <p:cNvSpPr txBox="1"/>
          <p:nvPr/>
        </p:nvSpPr>
        <p:spPr>
          <a:xfrm>
            <a:off x="406440" y="2743200"/>
            <a:ext cx="12191760" cy="6454080"/>
          </a:xfrm>
          <a:prstGeom prst="rect">
            <a:avLst/>
          </a:prstGeom>
          <a:noFill/>
          <a:ln>
            <a:noFill/>
          </a:ln>
        </p:spPr>
        <p:txBody>
          <a:bodyPr lIns="50760" tIns="50760" rIns="50760" bIns="50760"/>
          <a:lstStyle/>
          <a:p>
            <a:pPr marL="595800" indent="198720" algn="just">
              <a:lnSpc>
                <a:spcPct val="130000"/>
              </a:lnSpc>
            </a:pPr>
            <a:r>
              <a:rPr lang="tr-TR" sz="2579" b="1" strike="noStrike" spc="-1" dirty="0">
                <a:uFill>
                  <a:solidFill>
                    <a:srgbClr val="FFFFFF"/>
                  </a:solidFill>
                </a:uFill>
                <a:latin typeface="Arial"/>
                <a:ea typeface="Arial"/>
              </a:rPr>
              <a:t>Birinci</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sınıfta</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öğrencilerin,</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duygu</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ve</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düşüncelerini</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görsel</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sanatlar</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yoluyla</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nasıl</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ifade</a:t>
            </a:r>
            <a:r>
              <a:rPr lang="tr-TR" sz="2579" b="1" strike="noStrike" spc="-137" dirty="0">
                <a:uFill>
                  <a:solidFill>
                    <a:srgbClr val="FFFFFF"/>
                  </a:solidFill>
                </a:uFill>
                <a:latin typeface="Arial"/>
                <a:ea typeface="Arial"/>
              </a:rPr>
              <a:t> </a:t>
            </a:r>
            <a:r>
              <a:rPr lang="tr-TR" sz="2579" b="1" strike="noStrike" spc="-1" dirty="0">
                <a:uFill>
                  <a:solidFill>
                    <a:srgbClr val="FFFFFF"/>
                  </a:solidFill>
                </a:uFill>
                <a:latin typeface="Arial"/>
                <a:ea typeface="Arial"/>
              </a:rPr>
              <a:t>edilebildiğini</a:t>
            </a:r>
            <a:r>
              <a:rPr lang="tr-TR" sz="2579" b="1" strike="noStrike" spc="-126" dirty="0">
                <a:uFill>
                  <a:solidFill>
                    <a:srgbClr val="FFFFFF"/>
                  </a:solidFill>
                </a:uFill>
                <a:latin typeface="Arial"/>
                <a:ea typeface="Arial"/>
              </a:rPr>
              <a:t> </a:t>
            </a:r>
            <a:r>
              <a:rPr lang="tr-TR" sz="2579" b="1" strike="noStrike" spc="-1" dirty="0">
                <a:uFill>
                  <a:solidFill>
                    <a:srgbClr val="FFFFFF"/>
                  </a:solidFill>
                </a:uFill>
                <a:latin typeface="Arial"/>
                <a:ea typeface="Arial"/>
              </a:rPr>
              <a:t>öğrenmeleri üzerinde durulur. Öğrencilere yaptıkları görsel sanat çalışmasının değerli </a:t>
            </a:r>
            <a:r>
              <a:rPr lang="tr-TR" sz="2579" b="1" strike="noStrike" spc="-1" dirty="0" smtClean="0">
                <a:uFill>
                  <a:solidFill>
                    <a:srgbClr val="FFFFFF"/>
                  </a:solidFill>
                </a:uFill>
                <a:latin typeface="Arial"/>
                <a:ea typeface="Arial"/>
              </a:rPr>
              <a:t>olduğu fark ettirilir. Öğrencilerin çalışmalarını</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ortaya</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koyarken</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hikâyelerden,</a:t>
            </a:r>
            <a:r>
              <a:rPr lang="tr-TR" sz="2579" b="1" strike="noStrike" spc="-180"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oyunlardan,</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olaylardan</a:t>
            </a:r>
            <a:r>
              <a:rPr lang="tr-TR" sz="2579" b="1" strike="noStrike" spc="-180"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ve</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yaratıcı</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üretim</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araçlarından</a:t>
            </a:r>
            <a:r>
              <a:rPr lang="tr-TR" sz="2579" b="1" strike="noStrike" spc="-191"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yararlanmaları sağlanır.</a:t>
            </a:r>
            <a:r>
              <a:rPr lang="tr-TR" sz="2579" b="1" strike="noStrike" spc="-352" dirty="0" smtClean="0">
                <a:uFill>
                  <a:solidFill>
                    <a:srgbClr val="FFFFFF"/>
                  </a:solidFill>
                </a:uFill>
                <a:latin typeface="Arial"/>
                <a:ea typeface="Arial"/>
              </a:rPr>
              <a:t> </a:t>
            </a:r>
            <a:endParaRPr b="1" dirty="0"/>
          </a:p>
        </p:txBody>
      </p:sp>
      <p:pic>
        <p:nvPicPr>
          <p:cNvPr id="5" name="Resim 4" descr="http://www.isikkent.k12.tr/SF/293/anaokulu_etkin_ogrenme.jpg"/>
          <p:cNvPicPr/>
          <p:nvPr/>
        </p:nvPicPr>
        <p:blipFill>
          <a:blip r:embed="rId2">
            <a:extLst>
              <a:ext uri="{28A0092B-C50C-407E-A947-70E740481C1C}">
                <a14:useLocalDpi xmlns:a14="http://schemas.microsoft.com/office/drawing/2010/main" val="0"/>
              </a:ext>
            </a:extLst>
          </a:blip>
          <a:srcRect/>
          <a:stretch>
            <a:fillRect/>
          </a:stretch>
        </p:blipFill>
        <p:spPr bwMode="auto">
          <a:xfrm>
            <a:off x="3118024" y="5825719"/>
            <a:ext cx="5544615" cy="3371561"/>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237704" y="457200"/>
            <a:ext cx="11344216"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229"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dirty="0">
                <a:solidFill>
                  <a:srgbClr val="34A5DA"/>
                </a:solidFill>
                <a:uFill>
                  <a:solidFill>
                    <a:srgbClr val="FFFFFF"/>
                  </a:solidFill>
                </a:uFill>
                <a:latin typeface="DIN Alternate"/>
                <a:ea typeface="DIN Alternate"/>
              </a:rPr>
              <a:t>2. </a:t>
            </a:r>
            <a:r>
              <a:rPr lang="tr-TR" sz="4200" strike="noStrike" cap="all" spc="-1" dirty="0" err="1" smtClean="0">
                <a:solidFill>
                  <a:srgbClr val="34A5DA"/>
                </a:solidFill>
                <a:uFill>
                  <a:solidFill>
                    <a:srgbClr val="FFFFFF"/>
                  </a:solidFill>
                </a:uFill>
                <a:latin typeface="DIN Alternate"/>
                <a:ea typeface="DIN Alternate"/>
              </a:rPr>
              <a:t>sinif</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kazanim</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a:solidFill>
                  <a:srgbClr val="34A5DA"/>
                </a:solidFill>
                <a:uFill>
                  <a:solidFill>
                    <a:srgbClr val="FFFFFF"/>
                  </a:solidFill>
                </a:uFill>
                <a:latin typeface="DIN Alternate"/>
                <a:ea typeface="DIN Alternate"/>
              </a:rPr>
              <a:t>ve </a:t>
            </a:r>
            <a:r>
              <a:rPr lang="tr-TR" sz="4200" strike="noStrike" cap="all" spc="-1" dirty="0" err="1" smtClean="0">
                <a:solidFill>
                  <a:srgbClr val="34A5DA"/>
                </a:solidFill>
                <a:uFill>
                  <a:solidFill>
                    <a:srgbClr val="FFFFFF"/>
                  </a:solidFill>
                </a:uFill>
                <a:latin typeface="DIN Alternate"/>
                <a:ea typeface="DIN Alternate"/>
              </a:rPr>
              <a:t>açiklamalar</a:t>
            </a:r>
            <a:endParaRPr dirty="0"/>
          </a:p>
        </p:txBody>
      </p:sp>
      <p:sp>
        <p:nvSpPr>
          <p:cNvPr id="230" name="TextShape 3"/>
          <p:cNvSpPr txBox="1"/>
          <p:nvPr/>
        </p:nvSpPr>
        <p:spPr>
          <a:xfrm>
            <a:off x="406440" y="2743200"/>
            <a:ext cx="12191760" cy="6108480"/>
          </a:xfrm>
          <a:prstGeom prst="rect">
            <a:avLst/>
          </a:prstGeom>
          <a:noFill/>
          <a:ln>
            <a:noFill/>
          </a:ln>
        </p:spPr>
        <p:txBody>
          <a:bodyPr lIns="50760" tIns="50760" rIns="50760" bIns="50760"/>
          <a:lstStyle/>
          <a:p>
            <a:pPr marL="582840" indent="194400" algn="just">
              <a:lnSpc>
                <a:spcPct val="130000"/>
              </a:lnSpc>
            </a:pPr>
            <a:r>
              <a:rPr lang="tr-TR" sz="2520" b="1" strike="noStrike" spc="-1" dirty="0">
                <a:uFill>
                  <a:solidFill>
                    <a:srgbClr val="FFFFFF"/>
                  </a:solidFill>
                </a:uFill>
                <a:latin typeface="Arial"/>
                <a:ea typeface="Arial"/>
              </a:rPr>
              <a:t>Öğrencilerin</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ikinci</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sınıf</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görsel</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sanatlar</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dersinde</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deneyimlerinden,</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okul</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ile</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yakın</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çevresinden,</a:t>
            </a:r>
            <a:r>
              <a:rPr lang="tr-TR" sz="2520" b="1" strike="noStrike" spc="-228" dirty="0">
                <a:uFill>
                  <a:solidFill>
                    <a:srgbClr val="FFFFFF"/>
                  </a:solidFill>
                </a:uFill>
                <a:latin typeface="Arial"/>
                <a:ea typeface="Arial"/>
              </a:rPr>
              <a:t> </a:t>
            </a:r>
            <a:r>
              <a:rPr lang="tr-TR" sz="2520" b="1" strike="noStrike" spc="-1" dirty="0">
                <a:uFill>
                  <a:solidFill>
                    <a:srgbClr val="FFFFFF"/>
                  </a:solidFill>
                </a:uFill>
                <a:latin typeface="Arial"/>
                <a:ea typeface="Arial"/>
              </a:rPr>
              <a:t>Türk</a:t>
            </a:r>
            <a:r>
              <a:rPr lang="tr-TR" sz="2520" b="1" strike="noStrike" spc="-197" dirty="0">
                <a:uFill>
                  <a:solidFill>
                    <a:srgbClr val="FFFFFF"/>
                  </a:solidFill>
                </a:uFill>
                <a:latin typeface="Arial"/>
                <a:ea typeface="Arial"/>
              </a:rPr>
              <a:t> </a:t>
            </a:r>
            <a:r>
              <a:rPr lang="tr-TR" sz="2520" b="1" strike="noStrike" spc="-1" dirty="0">
                <a:uFill>
                  <a:solidFill>
                    <a:srgbClr val="FFFFFF"/>
                  </a:solidFill>
                </a:uFill>
                <a:latin typeface="Arial"/>
                <a:ea typeface="Arial"/>
              </a:rPr>
              <a:t>kültüründen ve</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farklı</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kültürlerden</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esinlenerek</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yeni</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fikirler</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oluşturmaları</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üzerinde</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durulur.</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Bu</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fikirlerini</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uygulamaya</a:t>
            </a:r>
            <a:r>
              <a:rPr lang="tr-TR" sz="2520" b="1" strike="noStrike" spc="-49" dirty="0">
                <a:uFill>
                  <a:solidFill>
                    <a:srgbClr val="FFFFFF"/>
                  </a:solidFill>
                </a:uFill>
                <a:latin typeface="Arial"/>
                <a:ea typeface="Arial"/>
              </a:rPr>
              <a:t> </a:t>
            </a:r>
            <a:r>
              <a:rPr lang="tr-TR" sz="2520" b="1" strike="noStrike" spc="-1" dirty="0">
                <a:uFill>
                  <a:solidFill>
                    <a:srgbClr val="FFFFFF"/>
                  </a:solidFill>
                </a:uFill>
                <a:latin typeface="Arial"/>
                <a:ea typeface="Arial"/>
              </a:rPr>
              <a:t>yansıtırken sanat malzemelerini ve tekniklerini kullanmaları sağlanır</a:t>
            </a:r>
            <a:r>
              <a:rPr lang="tr-TR" sz="2520" strike="noStrike" spc="-1" dirty="0">
                <a:solidFill>
                  <a:srgbClr val="A6AAA9"/>
                </a:solidFill>
                <a:uFill>
                  <a:solidFill>
                    <a:srgbClr val="FFFFFF"/>
                  </a:solidFill>
                </a:uFill>
                <a:latin typeface="Arial"/>
                <a:ea typeface="Arial"/>
              </a:rPr>
              <a:t>. </a:t>
            </a:r>
            <a:endParaRPr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244"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dirty="0">
                <a:solidFill>
                  <a:srgbClr val="34A5DA"/>
                </a:solidFill>
                <a:uFill>
                  <a:solidFill>
                    <a:srgbClr val="FFFFFF"/>
                  </a:solidFill>
                </a:uFill>
                <a:latin typeface="DIN Alternate"/>
                <a:ea typeface="DIN Alternate"/>
              </a:rPr>
              <a:t>3. </a:t>
            </a:r>
            <a:r>
              <a:rPr lang="tr-TR" sz="4200" strike="noStrike" cap="all" spc="-1" dirty="0" err="1" smtClean="0">
                <a:solidFill>
                  <a:srgbClr val="34A5DA"/>
                </a:solidFill>
                <a:uFill>
                  <a:solidFill>
                    <a:srgbClr val="FFFFFF"/>
                  </a:solidFill>
                </a:uFill>
                <a:latin typeface="DIN Alternate"/>
                <a:ea typeface="DIN Alternate"/>
              </a:rPr>
              <a:t>sinif</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kazanim</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a:solidFill>
                  <a:srgbClr val="34A5DA"/>
                </a:solidFill>
                <a:uFill>
                  <a:solidFill>
                    <a:srgbClr val="FFFFFF"/>
                  </a:solidFill>
                </a:uFill>
                <a:latin typeface="DIN Alternate"/>
                <a:ea typeface="DIN Alternate"/>
              </a:rPr>
              <a:t>ve </a:t>
            </a:r>
            <a:r>
              <a:rPr lang="tr-TR" sz="4200" strike="noStrike" cap="all" spc="-1" dirty="0" err="1" smtClean="0">
                <a:solidFill>
                  <a:srgbClr val="34A5DA"/>
                </a:solidFill>
                <a:uFill>
                  <a:solidFill>
                    <a:srgbClr val="FFFFFF"/>
                  </a:solidFill>
                </a:uFill>
                <a:latin typeface="DIN Alternate"/>
                <a:ea typeface="DIN Alternate"/>
              </a:rPr>
              <a:t>açiklamlar</a:t>
            </a:r>
            <a:endParaRPr dirty="0"/>
          </a:p>
        </p:txBody>
      </p:sp>
      <p:sp>
        <p:nvSpPr>
          <p:cNvPr id="245" name="TextShape 3"/>
          <p:cNvSpPr txBox="1"/>
          <p:nvPr/>
        </p:nvSpPr>
        <p:spPr>
          <a:xfrm>
            <a:off x="406440" y="2743200"/>
            <a:ext cx="12191760" cy="6108480"/>
          </a:xfrm>
          <a:prstGeom prst="rect">
            <a:avLst/>
          </a:prstGeom>
          <a:noFill/>
          <a:ln>
            <a:noFill/>
          </a:ln>
        </p:spPr>
        <p:txBody>
          <a:bodyPr lIns="50760" tIns="50760" rIns="50760" bIns="50760"/>
          <a:lstStyle/>
          <a:p>
            <a:pPr marL="582840" indent="194400" algn="just">
              <a:lnSpc>
                <a:spcPct val="130000"/>
              </a:lnSpc>
            </a:pPr>
            <a:r>
              <a:rPr lang="tr-TR" sz="2520" b="1" strike="noStrike" spc="-1" dirty="0">
                <a:uFill>
                  <a:solidFill>
                    <a:srgbClr val="FFFFFF"/>
                  </a:solidFill>
                </a:uFill>
                <a:latin typeface="Arial"/>
                <a:ea typeface="Arial"/>
              </a:rPr>
              <a:t>Öğrencilerin üçüncü sınıf görsel sanatlar dersinde sorgulama yoluyla öğrenmeleri üzerine </a:t>
            </a:r>
            <a:r>
              <a:rPr lang="tr-TR" sz="2520" b="1" strike="noStrike" spc="-1" dirty="0" err="1">
                <a:uFill>
                  <a:solidFill>
                    <a:srgbClr val="FFFFFF"/>
                  </a:solidFill>
                </a:uFill>
                <a:latin typeface="Arial"/>
                <a:ea typeface="Arial"/>
              </a:rPr>
              <a:t>yoğunlaşılır</a:t>
            </a:r>
            <a:r>
              <a:rPr lang="tr-TR" sz="2520" b="1" strike="noStrike" spc="-1" dirty="0">
                <a:uFill>
                  <a:solidFill>
                    <a:srgbClr val="FFFFFF"/>
                  </a:solidFill>
                </a:uFill>
                <a:latin typeface="Arial"/>
                <a:ea typeface="Arial"/>
              </a:rPr>
              <a:t>. Öğrencilerin</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görsel</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sanat</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çalışmasını</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oluşturma</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sürecinde</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fikir</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üretmeleri,</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uygulama</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ve</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değerlendirme</a:t>
            </a:r>
            <a:r>
              <a:rPr lang="tr-TR" sz="2520" b="1" strike="noStrike" spc="-114" dirty="0">
                <a:uFill>
                  <a:solidFill>
                    <a:srgbClr val="FFFFFF"/>
                  </a:solidFill>
                </a:uFill>
                <a:latin typeface="Arial"/>
                <a:ea typeface="Arial"/>
              </a:rPr>
              <a:t> </a:t>
            </a:r>
            <a:r>
              <a:rPr lang="tr-TR" sz="2520" b="1" strike="noStrike" spc="-1" dirty="0">
                <a:uFill>
                  <a:solidFill>
                    <a:srgbClr val="FFFFFF"/>
                  </a:solidFill>
                </a:uFill>
                <a:latin typeface="Arial"/>
                <a:ea typeface="Arial"/>
              </a:rPr>
              <a:t>yapmaları sağlanır. Öğrencilerin farklı kültürlerdeki sanat ile mimari örneklerini incelemeleri üzerinde durulur</a:t>
            </a:r>
            <a:r>
              <a:rPr lang="tr-TR" sz="2520" b="1" strike="noStrike" spc="-1" dirty="0" smtClean="0">
                <a:uFill>
                  <a:solidFill>
                    <a:srgbClr val="FFFFFF"/>
                  </a:solidFill>
                </a:uFill>
                <a:latin typeface="Arial"/>
                <a:ea typeface="Arial"/>
              </a:rPr>
              <a:t>..</a:t>
            </a:r>
            <a:endParaRPr b="1"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265"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dirty="0" smtClean="0">
                <a:solidFill>
                  <a:srgbClr val="34A5DA"/>
                </a:solidFill>
                <a:uFill>
                  <a:solidFill>
                    <a:srgbClr val="FFFFFF"/>
                  </a:solidFill>
                </a:uFill>
                <a:latin typeface="DIN Alternate"/>
                <a:ea typeface="DIN Alternate"/>
              </a:rPr>
              <a:t>4.sinif </a:t>
            </a:r>
            <a:r>
              <a:rPr lang="tr-TR" sz="4200" strike="noStrike" cap="all" spc="-1" dirty="0" err="1" smtClean="0">
                <a:solidFill>
                  <a:srgbClr val="34A5DA"/>
                </a:solidFill>
                <a:uFill>
                  <a:solidFill>
                    <a:srgbClr val="FFFFFF"/>
                  </a:solidFill>
                </a:uFill>
                <a:latin typeface="DIN Alternate"/>
                <a:ea typeface="DIN Alternate"/>
              </a:rPr>
              <a:t>kazanim</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a:solidFill>
                  <a:srgbClr val="34A5DA"/>
                </a:solidFill>
                <a:uFill>
                  <a:solidFill>
                    <a:srgbClr val="FFFFFF"/>
                  </a:solidFill>
                </a:uFill>
                <a:latin typeface="DIN Alternate"/>
                <a:ea typeface="DIN Alternate"/>
              </a:rPr>
              <a:t>ve </a:t>
            </a:r>
            <a:r>
              <a:rPr lang="tr-TR" sz="4200" strike="noStrike" cap="all" spc="-1" dirty="0" err="1" smtClean="0">
                <a:solidFill>
                  <a:srgbClr val="34A5DA"/>
                </a:solidFill>
                <a:uFill>
                  <a:solidFill>
                    <a:srgbClr val="FFFFFF"/>
                  </a:solidFill>
                </a:uFill>
                <a:latin typeface="DIN Alternate"/>
                <a:ea typeface="DIN Alternate"/>
              </a:rPr>
              <a:t>açiklamalari</a:t>
            </a:r>
            <a:endParaRPr dirty="0"/>
          </a:p>
        </p:txBody>
      </p:sp>
      <p:sp>
        <p:nvSpPr>
          <p:cNvPr id="266" name="TextShape 3"/>
          <p:cNvSpPr txBox="1"/>
          <p:nvPr/>
        </p:nvSpPr>
        <p:spPr>
          <a:xfrm>
            <a:off x="406440" y="2743200"/>
            <a:ext cx="12191760" cy="6108480"/>
          </a:xfrm>
          <a:prstGeom prst="rect">
            <a:avLst/>
          </a:prstGeom>
          <a:noFill/>
          <a:ln>
            <a:noFill/>
          </a:ln>
        </p:spPr>
        <p:txBody>
          <a:bodyPr lIns="50760" tIns="50760" rIns="50760" bIns="50760"/>
          <a:lstStyle/>
          <a:p>
            <a:pPr marL="550440" indent="183600" algn="just">
              <a:lnSpc>
                <a:spcPct val="130000"/>
              </a:lnSpc>
            </a:pPr>
            <a:r>
              <a:rPr lang="tr-TR" sz="2379" b="1" strike="noStrike" spc="-1" dirty="0">
                <a:uFill>
                  <a:solidFill>
                    <a:srgbClr val="FFFFFF"/>
                  </a:solidFill>
                </a:uFill>
                <a:latin typeface="Arial"/>
                <a:ea typeface="Arial"/>
              </a:rPr>
              <a:t>Dördüncü</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sınıf</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görsel</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sanatlar</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dersinde</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sanata</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karşı</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duyarlı</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olmayı</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sağlamanın</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yanı</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sıra</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sanat</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elemanları</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ve tasarım</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ilkeleri</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üzerinde</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durulur.</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Öğrencilerin</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kendi</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görsel</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sanat</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çalışmalarındaki</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düşüncelerini,</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bu</a:t>
            </a:r>
            <a:r>
              <a:rPr lang="tr-TR" sz="2379" b="1" strike="noStrike" spc="-97" dirty="0">
                <a:uFill>
                  <a:solidFill>
                    <a:srgbClr val="FFFFFF"/>
                  </a:solidFill>
                </a:uFill>
                <a:latin typeface="Arial"/>
                <a:ea typeface="Arial"/>
              </a:rPr>
              <a:t> </a:t>
            </a:r>
            <a:r>
              <a:rPr lang="tr-TR" sz="2379" b="1" strike="noStrike" spc="-1" dirty="0">
                <a:uFill>
                  <a:solidFill>
                    <a:srgbClr val="FFFFFF"/>
                  </a:solidFill>
                </a:uFill>
                <a:latin typeface="Arial"/>
                <a:ea typeface="Arial"/>
              </a:rPr>
              <a:t>düşüncelerini ortaya koyarken kullandığı materyalleri ve çalışmasının ana fikrini açıklamaları sağlanır. Öğrencilerin geçmiş dönemlerde yapılmış olan sanat eserlerinin günümüz kültürüne etkisini incelemeleri üzerine </a:t>
            </a:r>
            <a:r>
              <a:rPr lang="tr-TR" sz="2379" b="1" strike="noStrike" spc="-1" dirty="0" err="1" smtClean="0">
                <a:uFill>
                  <a:solidFill>
                    <a:srgbClr val="FFFFFF"/>
                  </a:solidFill>
                </a:uFill>
                <a:latin typeface="Arial"/>
                <a:ea typeface="Arial"/>
              </a:rPr>
              <a:t>yoğunlaşıl</a:t>
            </a:r>
            <a:r>
              <a:rPr lang="tr-TR" sz="2379" b="1" spc="-1" dirty="0" err="1" smtClean="0">
                <a:uFill>
                  <a:solidFill>
                    <a:srgbClr val="FFFFFF"/>
                  </a:solidFill>
                </a:uFill>
                <a:latin typeface="Arial"/>
                <a:ea typeface="Arial"/>
              </a:rPr>
              <a:t>ır</a:t>
            </a:r>
            <a:r>
              <a:rPr lang="tr-TR" sz="2379" b="1" strike="noStrike" spc="-1" dirty="0" smtClean="0">
                <a:solidFill>
                  <a:srgbClr val="A6AAA9"/>
                </a:solidFill>
                <a:uFill>
                  <a:solidFill>
                    <a:srgbClr val="FFFFFF"/>
                  </a:solidFill>
                </a:uFill>
                <a:latin typeface="Arial"/>
                <a:ea typeface="Arial"/>
              </a:rPr>
              <a:t>. </a:t>
            </a:r>
            <a:endParaRPr b="1"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533848" y="3868688"/>
            <a:ext cx="9103360" cy="2041512"/>
          </a:xfrm>
        </p:spPr>
        <p:txBody>
          <a:bodyPr>
            <a:normAutofit/>
          </a:bodyPr>
          <a:lstStyle/>
          <a:p>
            <a:pPr marL="65023" indent="0">
              <a:buNone/>
            </a:pPr>
            <a:r>
              <a:rPr lang="tr-TR" sz="4000" dirty="0" smtClean="0"/>
              <a:t>                  </a:t>
            </a:r>
            <a:r>
              <a:rPr lang="tr-TR" sz="6000" dirty="0" smtClean="0"/>
              <a:t>TEŞEKKÜRLER</a:t>
            </a:r>
            <a:endParaRPr lang="tr-TR" sz="6000" dirty="0"/>
          </a:p>
        </p:txBody>
      </p:sp>
    </p:spTree>
    <p:extLst>
      <p:ext uri="{BB962C8B-B14F-4D97-AF65-F5344CB8AC3E}">
        <p14:creationId xmlns:p14="http://schemas.microsoft.com/office/powerpoint/2010/main" val="282497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Arial" pitchFamily="34" charset="0"/>
                <a:ea typeface="DIN Alternate"/>
                <a:cs typeface="Arial" pitchFamily="34" charset="0"/>
              </a:rPr>
              <a:t>görsel sanatlar </a:t>
            </a:r>
            <a:r>
              <a:rPr lang="tr-TR" sz="2400" b="1" strike="noStrike" cap="all" spc="117" dirty="0" err="1" smtClean="0">
                <a:solidFill>
                  <a:srgbClr val="FF0000"/>
                </a:solidFill>
                <a:uFill>
                  <a:solidFill>
                    <a:srgbClr val="FFFFFF"/>
                  </a:solidFill>
                </a:uFill>
                <a:latin typeface="Arial" pitchFamily="34" charset="0"/>
                <a:ea typeface="DIN Alternate"/>
                <a:cs typeface="Arial" pitchFamily="34" charset="0"/>
              </a:rPr>
              <a:t>öğretİm</a:t>
            </a:r>
            <a:r>
              <a:rPr lang="tr-TR" sz="2400" b="1" strike="noStrike" cap="all" spc="117" dirty="0" smtClean="0">
                <a:solidFill>
                  <a:srgbClr val="FF0000"/>
                </a:solidFill>
                <a:uFill>
                  <a:solidFill>
                    <a:srgbClr val="FFFFFF"/>
                  </a:solidFill>
                </a:uFill>
                <a:latin typeface="Arial" pitchFamily="34" charset="0"/>
                <a:ea typeface="DIN Alternate"/>
                <a:cs typeface="Arial" pitchFamily="34" charset="0"/>
              </a:rPr>
              <a:t> </a:t>
            </a:r>
            <a:r>
              <a:rPr lang="tr-TR" sz="2400" b="1" strike="noStrike" cap="all" spc="117" dirty="0" err="1" smtClean="0">
                <a:solidFill>
                  <a:srgbClr val="FF0000"/>
                </a:solidFill>
                <a:uFill>
                  <a:solidFill>
                    <a:srgbClr val="FFFFFF"/>
                  </a:solidFill>
                </a:uFill>
                <a:latin typeface="Arial" pitchFamily="34" charset="0"/>
                <a:ea typeface="DIN Alternate"/>
                <a:cs typeface="Arial" pitchFamily="34" charset="0"/>
              </a:rPr>
              <a:t>programi</a:t>
            </a:r>
            <a:endParaRPr b="1" dirty="0">
              <a:solidFill>
                <a:srgbClr val="FF0000"/>
              </a:solidFill>
              <a:latin typeface="Arial" pitchFamily="34" charset="0"/>
              <a:cs typeface="Arial" pitchFamily="34" charset="0"/>
            </a:endParaRPr>
          </a:p>
        </p:txBody>
      </p:sp>
      <p:sp>
        <p:nvSpPr>
          <p:cNvPr id="126" name="TextShape 2"/>
          <p:cNvSpPr txBox="1"/>
          <p:nvPr/>
        </p:nvSpPr>
        <p:spPr>
          <a:xfrm>
            <a:off x="431640" y="1536840"/>
            <a:ext cx="12191760" cy="723600"/>
          </a:xfrm>
          <a:prstGeom prst="rect">
            <a:avLst/>
          </a:prstGeom>
          <a:noFill/>
          <a:ln>
            <a:noFill/>
          </a:ln>
        </p:spPr>
        <p:txBody>
          <a:bodyPr lIns="50760" tIns="50760" rIns="50760" bIns="50760"/>
          <a:lstStyle/>
          <a:p>
            <a:pPr>
              <a:lnSpc>
                <a:spcPct val="100000"/>
              </a:lnSpc>
            </a:pPr>
            <a:r>
              <a:rPr lang="tr-TR" sz="4200" b="1" strike="noStrike" cap="all" spc="-1" dirty="0" smtClean="0">
                <a:solidFill>
                  <a:srgbClr val="34A5DA"/>
                </a:solidFill>
                <a:uFill>
                  <a:solidFill>
                    <a:srgbClr val="FFFFFF"/>
                  </a:solidFill>
                </a:uFill>
                <a:latin typeface="+mj-lt"/>
                <a:ea typeface="DIN Alternate"/>
                <a:cs typeface="Times New Roman" pitchFamily="18" charset="0"/>
              </a:rPr>
              <a:t>öğretim </a:t>
            </a:r>
            <a:r>
              <a:rPr lang="tr-TR" sz="4200" b="1" strike="noStrike" cap="all" spc="-1" dirty="0" err="1" smtClean="0">
                <a:solidFill>
                  <a:srgbClr val="34A5DA"/>
                </a:solidFill>
                <a:uFill>
                  <a:solidFill>
                    <a:srgbClr val="FFFFFF"/>
                  </a:solidFill>
                </a:uFill>
                <a:latin typeface="+mj-lt"/>
                <a:ea typeface="DIN Alternate"/>
                <a:cs typeface="Times New Roman" pitchFamily="18" charset="0"/>
              </a:rPr>
              <a:t>programinin</a:t>
            </a:r>
            <a:r>
              <a:rPr lang="tr-TR" sz="4200" b="1" strike="noStrike" cap="all" spc="-1" dirty="0" smtClean="0">
                <a:solidFill>
                  <a:srgbClr val="34A5DA"/>
                </a:solidFill>
                <a:uFill>
                  <a:solidFill>
                    <a:srgbClr val="FFFFFF"/>
                  </a:solidFill>
                </a:uFill>
                <a:latin typeface="+mj-lt"/>
                <a:ea typeface="DIN Alternate"/>
                <a:cs typeface="Times New Roman" pitchFamily="18" charset="0"/>
              </a:rPr>
              <a:t> </a:t>
            </a:r>
            <a:r>
              <a:rPr lang="tr-TR" sz="4200" b="1" strike="noStrike" cap="all" spc="-1" dirty="0">
                <a:solidFill>
                  <a:srgbClr val="34A5DA"/>
                </a:solidFill>
                <a:uFill>
                  <a:solidFill>
                    <a:srgbClr val="FFFFFF"/>
                  </a:solidFill>
                </a:uFill>
                <a:latin typeface="+mj-lt"/>
                <a:ea typeface="DIN Alternate"/>
                <a:cs typeface="Times New Roman" pitchFamily="18" charset="0"/>
              </a:rPr>
              <a:t>temel </a:t>
            </a:r>
            <a:r>
              <a:rPr lang="tr-TR" sz="4200" b="1" strike="noStrike" cap="all" spc="-1" dirty="0" smtClean="0">
                <a:solidFill>
                  <a:srgbClr val="34A5DA"/>
                </a:solidFill>
                <a:uFill>
                  <a:solidFill>
                    <a:srgbClr val="FFFFFF"/>
                  </a:solidFill>
                </a:uFill>
                <a:latin typeface="Times New Roman" pitchFamily="18" charset="0"/>
                <a:ea typeface="DIN Alternate"/>
                <a:cs typeface="Times New Roman" pitchFamily="18" charset="0"/>
              </a:rPr>
              <a:t>felsefesi(özet</a:t>
            </a:r>
            <a:r>
              <a:rPr lang="tr-TR" sz="4200" b="1" strike="noStrike" cap="all" spc="-1" dirty="0" smtClean="0">
                <a:solidFill>
                  <a:srgbClr val="34A5DA"/>
                </a:solidFill>
                <a:uFill>
                  <a:solidFill>
                    <a:srgbClr val="FFFFFF"/>
                  </a:solidFill>
                </a:uFill>
                <a:latin typeface="French Script MT" pitchFamily="66" charset="0"/>
                <a:ea typeface="DIN Alternate"/>
              </a:rPr>
              <a:t>)                                </a:t>
            </a:r>
            <a:r>
              <a:rPr lang="tr-TR" sz="4200" strike="noStrike" cap="all" spc="-1" dirty="0" smtClean="0">
                <a:solidFill>
                  <a:srgbClr val="34A5DA"/>
                </a:solidFill>
                <a:uFill>
                  <a:solidFill>
                    <a:srgbClr val="FFFFFF"/>
                  </a:solidFill>
                </a:uFill>
                <a:latin typeface="French Script MT" pitchFamily="66" charset="0"/>
                <a:ea typeface="DIN Alternate"/>
              </a:rPr>
              <a:t>                              </a:t>
            </a:r>
            <a:endParaRPr dirty="0">
              <a:latin typeface="French Script MT" pitchFamily="66" charset="0"/>
            </a:endParaRPr>
          </a:p>
        </p:txBody>
      </p:sp>
      <p:sp>
        <p:nvSpPr>
          <p:cNvPr id="127" name="TextShape 3"/>
          <p:cNvSpPr txBox="1"/>
          <p:nvPr/>
        </p:nvSpPr>
        <p:spPr>
          <a:xfrm>
            <a:off x="406440" y="2743200"/>
            <a:ext cx="12191760" cy="6108480"/>
          </a:xfrm>
          <a:prstGeom prst="rect">
            <a:avLst/>
          </a:prstGeom>
          <a:noFill/>
          <a:ln>
            <a:noFill/>
          </a:ln>
        </p:spPr>
        <p:txBody>
          <a:bodyPr lIns="50760" tIns="50760" rIns="50760" bIns="50760"/>
          <a:lstStyle/>
          <a:p>
            <a:pPr marL="304560" indent="101520" algn="just">
              <a:lnSpc>
                <a:spcPct val="130000"/>
              </a:lnSpc>
            </a:pPr>
            <a:r>
              <a:rPr lang="tr-TR" sz="2800" b="1" strike="noStrike" spc="-1" dirty="0" smtClean="0">
                <a:solidFill>
                  <a:srgbClr val="FF0000"/>
                </a:solidFill>
                <a:uFill>
                  <a:solidFill>
                    <a:srgbClr val="FFFFFF"/>
                  </a:solidFill>
                </a:uFill>
                <a:latin typeface="Times New Roman" pitchFamily="18" charset="0"/>
                <a:ea typeface="DIN Alternate"/>
                <a:cs typeface="Times New Roman" pitchFamily="18" charset="0"/>
              </a:rPr>
              <a:t>Türkiye </a:t>
            </a:r>
            <a:r>
              <a:rPr lang="tr-TR" sz="2800" b="1" spc="-1" dirty="0" smtClean="0">
                <a:solidFill>
                  <a:srgbClr val="FF0000"/>
                </a:solidFill>
                <a:uFill>
                  <a:solidFill>
                    <a:srgbClr val="FFFFFF"/>
                  </a:solidFill>
                </a:uFill>
                <a:latin typeface="Times New Roman" pitchFamily="18" charset="0"/>
                <a:ea typeface="DIN Alternate"/>
                <a:cs typeface="Times New Roman" pitchFamily="18" charset="0"/>
              </a:rPr>
              <a:t>Y</a:t>
            </a:r>
            <a:r>
              <a:rPr lang="tr-TR" sz="2800" b="1" strike="noStrike" spc="-1" dirty="0" smtClean="0">
                <a:solidFill>
                  <a:srgbClr val="FF0000"/>
                </a:solidFill>
                <a:uFill>
                  <a:solidFill>
                    <a:srgbClr val="FFFFFF"/>
                  </a:solidFill>
                </a:uFill>
                <a:latin typeface="Times New Roman" pitchFamily="18" charset="0"/>
                <a:ea typeface="DIN Alternate"/>
                <a:cs typeface="Times New Roman" pitchFamily="18" charset="0"/>
              </a:rPr>
              <a:t>eterlilik </a:t>
            </a:r>
            <a:r>
              <a:rPr lang="tr-TR" sz="2800" b="1" spc="-1" dirty="0" smtClean="0">
                <a:solidFill>
                  <a:srgbClr val="FF0000"/>
                </a:solidFill>
                <a:uFill>
                  <a:solidFill>
                    <a:srgbClr val="FFFFFF"/>
                  </a:solidFill>
                </a:uFill>
                <a:latin typeface="Times New Roman" pitchFamily="18" charset="0"/>
                <a:ea typeface="DIN Alternate"/>
                <a:cs typeface="Times New Roman" pitchFamily="18" charset="0"/>
              </a:rPr>
              <a:t>Ç</a:t>
            </a:r>
            <a:r>
              <a:rPr lang="tr-TR" sz="2800" b="1" strike="noStrike" spc="-1" dirty="0" smtClean="0">
                <a:solidFill>
                  <a:srgbClr val="FF0000"/>
                </a:solidFill>
                <a:uFill>
                  <a:solidFill>
                    <a:srgbClr val="FFFFFF"/>
                  </a:solidFill>
                </a:uFill>
                <a:latin typeface="Times New Roman" pitchFamily="18" charset="0"/>
                <a:ea typeface="DIN Alternate"/>
                <a:cs typeface="Times New Roman" pitchFamily="18" charset="0"/>
              </a:rPr>
              <a:t>erçevesi kapsamında (2/1/2016 tarih ve 29581 Sayılı Resmi Gazete)</a:t>
            </a:r>
          </a:p>
          <a:p>
            <a:pPr marL="304560" indent="101520" algn="just">
              <a:lnSpc>
                <a:spcPct val="130000"/>
              </a:lnSpc>
            </a:pPr>
            <a:r>
              <a:rPr lang="tr-TR" sz="2800" b="1" spc="-1" dirty="0" smtClean="0">
                <a:uFill>
                  <a:solidFill>
                    <a:srgbClr val="FFFFFF"/>
                  </a:solidFill>
                </a:uFill>
                <a:latin typeface="Times New Roman" pitchFamily="18" charset="0"/>
                <a:cs typeface="Times New Roman" pitchFamily="18" charset="0"/>
              </a:rPr>
              <a:t>Görsel Sanatlar,</a:t>
            </a:r>
          </a:p>
          <a:p>
            <a:pPr marL="304560" indent="101520" algn="just">
              <a:lnSpc>
                <a:spcPct val="130000"/>
              </a:lnSpc>
            </a:pPr>
            <a:r>
              <a:rPr lang="tr-TR" sz="2800" b="1" spc="-1" dirty="0" smtClean="0">
                <a:uFill>
                  <a:solidFill>
                    <a:srgbClr val="FFFFFF"/>
                  </a:solidFill>
                </a:uFill>
                <a:latin typeface="Times New Roman" pitchFamily="18" charset="0"/>
                <a:cs typeface="Times New Roman" pitchFamily="18" charset="0"/>
              </a:rPr>
              <a:t>Bireyin yaşadığı bir toplumda kendini farklı biçimlerde ifade etmesini ve duygu birliği kurmasını sağlayan, yaratıcılığını ortaya çıkaran, ince kas gelişimine katkı sağlayan, estetik bilincini ortaya koyan, kültürel mirasına değer vermeyi öğreten aynı zamanda başka kültürleri de tanıyan ve saygı duymayı başarabilen, hayata hazır, sağlıklı ve mutlu bireyler olarak yetişmelerini sağlayan; tarihimizi, kültürümüzü ve değerlerimizi anlamamıza yardımcı olan bir araçtır.</a:t>
            </a:r>
            <a:endParaRP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fill="hold"/>
                                        <p:tgtEl>
                                          <p:spTgt spid="127"/>
                                        </p:tgtEl>
                                        <p:attrNameLst>
                                          <p:attrName>style.visibility</p:attrName>
                                        </p:attrNameLst>
                                      </p:cBhvr>
                                      <p:to>
                                        <p:strVal val="visible"/>
                                      </p:to>
                                    </p:set>
                                    <p:animEffect transition="in" filter="wipe(left)">
                                      <p:cBhvr additive="repl">
                                        <p:cTn id="7" dur="3750"/>
                                        <p:tgtEl>
                                          <p:spTgt spid="127"/>
                                        </p:tgtEl>
                                      </p:cBhvr>
                                    </p:animEffect>
                                  </p:childTnLst>
                                </p:cTn>
                              </p:par>
                              <p:par>
                                <p:cTn id="8" presetID="22" presetClass="entr" presetSubtype="8" fill="hold" nodeType="withEffect">
                                  <p:stCondLst>
                                    <p:cond delay="0"/>
                                  </p:stCondLst>
                                  <p:childTnLst>
                                    <p:set>
                                      <p:cBhvr>
                                        <p:cTn id="9" fill="hold"/>
                                        <p:tgtEl>
                                          <p:spTgt spid="127">
                                            <p:txEl>
                                              <p:pRg st="0" end="1601"/>
                                            </p:txEl>
                                          </p:spTgt>
                                        </p:tgtEl>
                                        <p:attrNameLst>
                                          <p:attrName>style.visibility</p:attrName>
                                        </p:attrNameLst>
                                      </p:cBhvr>
                                      <p:to>
                                        <p:strVal val="visible"/>
                                      </p:to>
                                    </p:set>
                                    <p:animEffect transition="in" filter="wipe(left)">
                                      <p:cBhvr additive="repl">
                                        <p:cTn id="10" dur="3750"/>
                                        <p:tgtEl>
                                          <p:spTgt spid="127">
                                            <p:txEl>
                                              <p:pRg st="0" end="16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76830" y="5270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32"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b="1" strike="noStrike" cap="all" spc="-1" dirty="0" err="1" smtClean="0">
                <a:solidFill>
                  <a:srgbClr val="34A5DA"/>
                </a:solidFill>
                <a:uFill>
                  <a:solidFill>
                    <a:srgbClr val="FFFFFF"/>
                  </a:solidFill>
                </a:uFill>
                <a:latin typeface="DIN Alternate"/>
                <a:ea typeface="DIN Alternate"/>
              </a:rPr>
              <a:t>öğretİm</a:t>
            </a:r>
            <a:r>
              <a:rPr lang="tr-TR" sz="4200" b="1" strike="noStrike" cap="all" spc="-1" dirty="0" smtClean="0">
                <a:solidFill>
                  <a:srgbClr val="34A5DA"/>
                </a:solidFill>
                <a:uFill>
                  <a:solidFill>
                    <a:srgbClr val="FFFFFF"/>
                  </a:solidFill>
                </a:uFill>
                <a:latin typeface="DIN Alternate"/>
                <a:ea typeface="DIN Alternate"/>
              </a:rPr>
              <a:t>  </a:t>
            </a:r>
            <a:r>
              <a:rPr lang="tr-TR" sz="4200" b="1" strike="noStrike" cap="all" spc="-1" dirty="0" err="1" smtClean="0">
                <a:solidFill>
                  <a:srgbClr val="34A5DA"/>
                </a:solidFill>
                <a:uFill>
                  <a:solidFill>
                    <a:srgbClr val="FFFFFF"/>
                  </a:solidFill>
                </a:uFill>
                <a:latin typeface="DIN Alternate"/>
                <a:ea typeface="DIN Alternate"/>
              </a:rPr>
              <a:t>programInIn</a:t>
            </a:r>
            <a:r>
              <a:rPr lang="tr-TR" sz="4200" b="1" strike="noStrike" cap="all" spc="-1" dirty="0" smtClean="0">
                <a:solidFill>
                  <a:srgbClr val="34A5DA"/>
                </a:solidFill>
                <a:uFill>
                  <a:solidFill>
                    <a:srgbClr val="FFFFFF"/>
                  </a:solidFill>
                </a:uFill>
                <a:latin typeface="DIN Alternate"/>
                <a:ea typeface="DIN Alternate"/>
              </a:rPr>
              <a:t>  genel  </a:t>
            </a:r>
            <a:r>
              <a:rPr lang="tr-TR" sz="4200" b="1" strike="noStrike" cap="all" spc="-1" dirty="0" err="1" smtClean="0">
                <a:solidFill>
                  <a:srgbClr val="34A5DA"/>
                </a:solidFill>
                <a:uFill>
                  <a:solidFill>
                    <a:srgbClr val="FFFFFF"/>
                  </a:solidFill>
                </a:uFill>
                <a:latin typeface="DIN Alternate"/>
                <a:ea typeface="DIN Alternate"/>
              </a:rPr>
              <a:t>amaçlarI</a:t>
            </a:r>
            <a:endParaRPr b="1" dirty="0"/>
          </a:p>
        </p:txBody>
      </p:sp>
      <p:sp>
        <p:nvSpPr>
          <p:cNvPr id="133" name="TextShape 3"/>
          <p:cNvSpPr txBox="1"/>
          <p:nvPr/>
        </p:nvSpPr>
        <p:spPr>
          <a:xfrm>
            <a:off x="406440" y="2428528"/>
            <a:ext cx="12191760" cy="7056784"/>
          </a:xfrm>
          <a:prstGeom prst="rect">
            <a:avLst/>
          </a:prstGeom>
          <a:noFill/>
          <a:ln>
            <a:noFill/>
          </a:ln>
        </p:spPr>
        <p:txBody>
          <a:bodyPr lIns="50760" tIns="50760" rIns="50760" bIns="50760"/>
          <a:lstStyle/>
          <a:p>
            <a:pPr marL="364320" indent="-363960">
              <a:lnSpc>
                <a:spcPct val="100000"/>
              </a:lnSpc>
              <a:buClr>
                <a:srgbClr val="34A5DA"/>
              </a:buClr>
              <a:buSzPct val="104000"/>
              <a:buFont typeface="Avenir Next"/>
              <a:buChar char="▸"/>
            </a:pPr>
            <a:r>
              <a:rPr lang="tr-TR" sz="2789" b="1" strike="noStrike" spc="-1" dirty="0">
                <a:solidFill>
                  <a:srgbClr val="222222"/>
                </a:solidFill>
                <a:uFill>
                  <a:solidFill>
                    <a:srgbClr val="FFFFFF"/>
                  </a:solidFill>
                </a:uFill>
                <a:latin typeface="Arial"/>
                <a:ea typeface="Arial"/>
              </a:rPr>
              <a:t>Türk </a:t>
            </a:r>
            <a:r>
              <a:rPr lang="tr-TR" sz="2789" b="1" strike="noStrike" spc="-1" dirty="0" smtClean="0">
                <a:solidFill>
                  <a:srgbClr val="222222"/>
                </a:solidFill>
                <a:uFill>
                  <a:solidFill>
                    <a:srgbClr val="FFFFFF"/>
                  </a:solidFill>
                </a:uFill>
                <a:latin typeface="Arial"/>
                <a:ea typeface="Arial"/>
              </a:rPr>
              <a:t>eğitiminin </a:t>
            </a:r>
            <a:r>
              <a:rPr lang="tr-TR" sz="2789" b="1" strike="noStrike" spc="-1" dirty="0">
                <a:solidFill>
                  <a:srgbClr val="222222"/>
                </a:solidFill>
                <a:uFill>
                  <a:solidFill>
                    <a:srgbClr val="FFFFFF"/>
                  </a:solidFill>
                </a:uFill>
                <a:latin typeface="Arial"/>
                <a:ea typeface="Arial"/>
              </a:rPr>
              <a:t>temel beceri ve felsefelerine </a:t>
            </a:r>
            <a:r>
              <a:rPr lang="tr-TR" sz="2789" b="1" spc="-1" dirty="0" smtClean="0">
                <a:solidFill>
                  <a:srgbClr val="222222"/>
                </a:solidFill>
                <a:uFill>
                  <a:solidFill>
                    <a:srgbClr val="FFFFFF"/>
                  </a:solidFill>
                </a:uFill>
                <a:latin typeface="Arial"/>
                <a:ea typeface="Arial"/>
              </a:rPr>
              <a:t>,</a:t>
            </a:r>
          </a:p>
          <a:p>
            <a:pPr marL="364320" indent="-363960">
              <a:lnSpc>
                <a:spcPct val="100000"/>
              </a:lnSpc>
              <a:buClr>
                <a:srgbClr val="34A5DA"/>
              </a:buClr>
              <a:buSzPct val="104000"/>
              <a:buFont typeface="Avenir Next"/>
              <a:buChar char="▸"/>
            </a:pPr>
            <a:endParaRPr dirty="0"/>
          </a:p>
          <a:p>
            <a:pPr marL="364320" indent="-363960">
              <a:lnSpc>
                <a:spcPct val="100000"/>
              </a:lnSpc>
              <a:buClr>
                <a:srgbClr val="34A5DA"/>
              </a:buClr>
              <a:buSzPct val="104000"/>
              <a:buFont typeface="Avenir Next"/>
              <a:buChar char="▸"/>
            </a:pPr>
            <a:r>
              <a:rPr lang="tr-TR" sz="2789" strike="noStrike" spc="-1" dirty="0">
                <a:solidFill>
                  <a:srgbClr val="222222"/>
                </a:solidFill>
                <a:uFill>
                  <a:solidFill>
                    <a:srgbClr val="FFFFFF"/>
                  </a:solidFill>
                </a:uFill>
                <a:latin typeface="Arial"/>
                <a:ea typeface="Arial"/>
              </a:rPr>
              <a:t>Görsel </a:t>
            </a:r>
            <a:r>
              <a:rPr lang="tr-TR" sz="2789" strike="noStrike" spc="-1" dirty="0" smtClean="0">
                <a:solidFill>
                  <a:srgbClr val="222222"/>
                </a:solidFill>
                <a:uFill>
                  <a:solidFill>
                    <a:srgbClr val="FFFFFF"/>
                  </a:solidFill>
                </a:uFill>
                <a:latin typeface="Arial"/>
                <a:ea typeface="Arial"/>
              </a:rPr>
              <a:t>okur-yazarlığına ; </a:t>
            </a:r>
            <a:r>
              <a:rPr lang="tr-TR" sz="2789" spc="-1" dirty="0" smtClean="0">
                <a:solidFill>
                  <a:srgbClr val="222222"/>
                </a:solidFill>
                <a:uFill>
                  <a:solidFill>
                    <a:srgbClr val="FFFFFF"/>
                  </a:solidFill>
                </a:uFill>
                <a:latin typeface="Arial"/>
                <a:ea typeface="Arial"/>
              </a:rPr>
              <a:t>a</a:t>
            </a:r>
            <a:r>
              <a:rPr lang="tr-TR" sz="2789" strike="noStrike" spc="-1" dirty="0" smtClean="0">
                <a:solidFill>
                  <a:srgbClr val="222222"/>
                </a:solidFill>
                <a:uFill>
                  <a:solidFill>
                    <a:srgbClr val="FFFFFF"/>
                  </a:solidFill>
                </a:uFill>
                <a:latin typeface="Arial"/>
                <a:ea typeface="Arial"/>
              </a:rPr>
              <a:t>lgı </a:t>
            </a:r>
            <a:r>
              <a:rPr lang="tr-TR" sz="2789" strike="noStrike" spc="-1" dirty="0">
                <a:solidFill>
                  <a:srgbClr val="222222"/>
                </a:solidFill>
                <a:uFill>
                  <a:solidFill>
                    <a:srgbClr val="FFFFFF"/>
                  </a:solidFill>
                </a:uFill>
                <a:latin typeface="Arial"/>
                <a:ea typeface="Arial"/>
              </a:rPr>
              <a:t>ve estetik </a:t>
            </a:r>
            <a:r>
              <a:rPr lang="tr-TR" sz="2789" strike="noStrike" spc="-1" dirty="0" smtClean="0">
                <a:solidFill>
                  <a:srgbClr val="222222"/>
                </a:solidFill>
                <a:uFill>
                  <a:solidFill>
                    <a:srgbClr val="FFFFFF"/>
                  </a:solidFill>
                </a:uFill>
                <a:latin typeface="Arial"/>
                <a:ea typeface="Arial"/>
              </a:rPr>
              <a:t>bilincine</a:t>
            </a:r>
          </a:p>
          <a:p>
            <a:pPr marL="364320" indent="-363960">
              <a:lnSpc>
                <a:spcPct val="100000"/>
              </a:lnSpc>
              <a:buClr>
                <a:srgbClr val="34A5DA"/>
              </a:buClr>
              <a:buSzPct val="104000"/>
              <a:buFont typeface="Avenir Next"/>
              <a:buChar char="▸"/>
            </a:pPr>
            <a:endParaRPr lang="tr-TR" sz="2789" strike="noStrike" spc="-1" dirty="0" smtClean="0">
              <a:solidFill>
                <a:srgbClr val="222222"/>
              </a:solidFill>
              <a:uFill>
                <a:solidFill>
                  <a:srgbClr val="FFFFFF"/>
                </a:solidFill>
              </a:uFill>
              <a:latin typeface="Arial"/>
              <a:ea typeface="Arial"/>
            </a:endParaRPr>
          </a:p>
          <a:p>
            <a:pPr marL="364320" indent="-363960">
              <a:lnSpc>
                <a:spcPct val="100000"/>
              </a:lnSpc>
              <a:buClr>
                <a:srgbClr val="34A5DA"/>
              </a:buClr>
              <a:buSzPct val="104000"/>
              <a:buFont typeface="Avenir Next"/>
              <a:buChar char="▸"/>
            </a:pPr>
            <a:r>
              <a:rPr lang="tr-TR" sz="2789" strike="noStrike" spc="-1" dirty="0" smtClean="0">
                <a:solidFill>
                  <a:srgbClr val="222222"/>
                </a:solidFill>
                <a:uFill>
                  <a:solidFill>
                    <a:srgbClr val="FFFFFF"/>
                  </a:solidFill>
                </a:uFill>
                <a:latin typeface="Arial"/>
                <a:ea typeface="Arial"/>
              </a:rPr>
              <a:t>Görsel </a:t>
            </a:r>
            <a:r>
              <a:rPr lang="tr-TR" sz="2789" strike="noStrike" spc="-1" dirty="0">
                <a:solidFill>
                  <a:srgbClr val="222222"/>
                </a:solidFill>
                <a:uFill>
                  <a:solidFill>
                    <a:srgbClr val="FFFFFF"/>
                  </a:solidFill>
                </a:uFill>
                <a:latin typeface="Arial"/>
                <a:ea typeface="Arial"/>
              </a:rPr>
              <a:t>sanatlar alanındaki temel kavram ve uygulamalar konusunda bilgi beceri ve anlayışına </a:t>
            </a:r>
            <a:r>
              <a:rPr lang="tr-TR" sz="2789" strike="noStrike" spc="-1" dirty="0" smtClean="0">
                <a:solidFill>
                  <a:srgbClr val="222222"/>
                </a:solidFill>
                <a:uFill>
                  <a:solidFill>
                    <a:srgbClr val="FFFFFF"/>
                  </a:solidFill>
                </a:uFill>
                <a:latin typeface="Arial"/>
                <a:ea typeface="Arial"/>
              </a:rPr>
              <a:t>sahip</a:t>
            </a:r>
          </a:p>
          <a:p>
            <a:pPr marL="364320" indent="-363960">
              <a:lnSpc>
                <a:spcPct val="100000"/>
              </a:lnSpc>
              <a:buClr>
                <a:srgbClr val="34A5DA"/>
              </a:buClr>
              <a:buSzPct val="104000"/>
              <a:buFont typeface="Avenir Next"/>
              <a:buChar char="▸"/>
            </a:pPr>
            <a:endParaRPr lang="tr-TR" sz="2789" strike="noStrike" spc="-1" dirty="0" smtClean="0">
              <a:solidFill>
                <a:srgbClr val="222222"/>
              </a:solidFill>
              <a:uFill>
                <a:solidFill>
                  <a:srgbClr val="FFFFFF"/>
                </a:solidFill>
              </a:uFill>
              <a:latin typeface="Arial"/>
              <a:ea typeface="Arial"/>
            </a:endParaRPr>
          </a:p>
          <a:p>
            <a:pPr marL="364320" indent="-363960">
              <a:lnSpc>
                <a:spcPct val="100000"/>
              </a:lnSpc>
              <a:buClr>
                <a:srgbClr val="34A5DA"/>
              </a:buClr>
              <a:buSzPct val="104000"/>
              <a:buFont typeface="Avenir Next"/>
              <a:buChar char="▸"/>
            </a:pPr>
            <a:r>
              <a:rPr lang="tr-TR" sz="2789" strike="noStrike" spc="-1" dirty="0" smtClean="0">
                <a:solidFill>
                  <a:srgbClr val="222222"/>
                </a:solidFill>
                <a:uFill>
                  <a:solidFill>
                    <a:srgbClr val="FFFFFF"/>
                  </a:solidFill>
                </a:uFill>
                <a:latin typeface="Arial"/>
                <a:ea typeface="Arial"/>
              </a:rPr>
              <a:t>Görsel sanatlar ile </a:t>
            </a:r>
            <a:r>
              <a:rPr lang="tr-TR" sz="2789" strike="noStrike" spc="-1" dirty="0">
                <a:solidFill>
                  <a:srgbClr val="222222"/>
                </a:solidFill>
                <a:uFill>
                  <a:solidFill>
                    <a:srgbClr val="FFFFFF"/>
                  </a:solidFill>
                </a:uFill>
                <a:latin typeface="Arial"/>
                <a:ea typeface="Arial"/>
              </a:rPr>
              <a:t>ilgili </a:t>
            </a:r>
            <a:r>
              <a:rPr lang="tr-TR" sz="2789" strike="noStrike" spc="-1" dirty="0" smtClean="0">
                <a:solidFill>
                  <a:srgbClr val="222222"/>
                </a:solidFill>
                <a:uFill>
                  <a:solidFill>
                    <a:srgbClr val="FFFFFF"/>
                  </a:solidFill>
                </a:uFill>
                <a:latin typeface="Arial"/>
                <a:ea typeface="Arial"/>
              </a:rPr>
              <a:t>tartışmalara katılabilen, sorgulayan</a:t>
            </a:r>
            <a:r>
              <a:rPr lang="tr-TR" sz="2789" spc="-1" dirty="0" smtClean="0">
                <a:solidFill>
                  <a:srgbClr val="222222"/>
                </a:solidFill>
                <a:uFill>
                  <a:solidFill>
                    <a:srgbClr val="FFFFFF"/>
                  </a:solidFill>
                </a:uFill>
                <a:latin typeface="Arial"/>
                <a:ea typeface="Arial"/>
              </a:rPr>
              <a:t>, </a:t>
            </a:r>
            <a:r>
              <a:rPr lang="tr-TR" sz="2789" strike="noStrike" spc="-1" dirty="0" smtClean="0">
                <a:solidFill>
                  <a:srgbClr val="222222"/>
                </a:solidFill>
                <a:uFill>
                  <a:solidFill>
                    <a:srgbClr val="FFFFFF"/>
                  </a:solidFill>
                </a:uFill>
                <a:latin typeface="Arial"/>
                <a:ea typeface="Arial"/>
              </a:rPr>
              <a:t>araştır</a:t>
            </a:r>
            <a:r>
              <a:rPr lang="tr-TR" sz="2789" spc="-1" dirty="0" smtClean="0">
                <a:solidFill>
                  <a:srgbClr val="222222"/>
                </a:solidFill>
                <a:uFill>
                  <a:solidFill>
                    <a:srgbClr val="FFFFFF"/>
                  </a:solidFill>
                </a:uFill>
                <a:latin typeface="Arial" pitchFamily="34" charset="0"/>
                <a:ea typeface="Arial"/>
                <a:cs typeface="Arial" pitchFamily="34" charset="0"/>
              </a:rPr>
              <a:t>an</a:t>
            </a:r>
          </a:p>
          <a:p>
            <a:pPr marL="364320" indent="-363960">
              <a:lnSpc>
                <a:spcPct val="100000"/>
              </a:lnSpc>
              <a:buClr>
                <a:srgbClr val="34A5DA"/>
              </a:buClr>
              <a:buSzPct val="104000"/>
              <a:buFont typeface="Avenir Next"/>
              <a:buChar char="▸"/>
            </a:pPr>
            <a:endParaRPr dirty="0"/>
          </a:p>
          <a:p>
            <a:pPr marL="364320" indent="-363960">
              <a:lnSpc>
                <a:spcPct val="100000"/>
              </a:lnSpc>
              <a:buClr>
                <a:srgbClr val="34A5DA"/>
              </a:buClr>
              <a:buSzPct val="104000"/>
              <a:buFont typeface="Avenir Next"/>
              <a:buChar char="▸"/>
            </a:pPr>
            <a:r>
              <a:rPr lang="tr-TR" sz="2789" strike="noStrike" spc="-1" dirty="0">
                <a:solidFill>
                  <a:srgbClr val="222222"/>
                </a:solidFill>
                <a:uFill>
                  <a:solidFill>
                    <a:srgbClr val="FFFFFF"/>
                  </a:solidFill>
                </a:uFill>
                <a:latin typeface="Arial"/>
                <a:ea typeface="Arial"/>
              </a:rPr>
              <a:t>Kendi kültürüne ve diğer kültürlere ait kültürel mirasın değerini anlayan ve koruyan,</a:t>
            </a:r>
            <a:endParaRPr dirty="0"/>
          </a:p>
        </p:txBody>
      </p:sp>
      <p:pic>
        <p:nvPicPr>
          <p:cNvPr id="6" name="Resim 5" descr="İlgili resim"/>
          <p:cNvPicPr/>
          <p:nvPr/>
        </p:nvPicPr>
        <p:blipFill>
          <a:blip r:embed="rId2">
            <a:extLst>
              <a:ext uri="{28A0092B-C50C-407E-A947-70E740481C1C}">
                <a14:useLocalDpi xmlns:a14="http://schemas.microsoft.com/office/drawing/2010/main" val="0"/>
              </a:ext>
            </a:extLst>
          </a:blip>
          <a:srcRect/>
          <a:stretch>
            <a:fillRect/>
          </a:stretch>
        </p:blipFill>
        <p:spPr bwMode="auto">
          <a:xfrm>
            <a:off x="7438503" y="6691184"/>
            <a:ext cx="5148493" cy="2601291"/>
          </a:xfrm>
          <a:prstGeom prst="rect">
            <a:avLst/>
          </a:prstGeom>
          <a:noFill/>
          <a:ln>
            <a:noFill/>
          </a:ln>
        </p:spPr>
      </p:pic>
      <p:pic>
        <p:nvPicPr>
          <p:cNvPr id="8" name="Picture 2" descr="türk kültürü örnekleri ile ilgili görsel sonuc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920" y="6534149"/>
            <a:ext cx="4608512" cy="2758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a:t>
            </a:r>
            <a:r>
              <a:rPr lang="tr-TR" sz="2400" b="1" strike="noStrike" cap="all" spc="117" dirty="0" err="1" smtClean="0">
                <a:solidFill>
                  <a:srgbClr val="FF0000"/>
                </a:solidFill>
                <a:uFill>
                  <a:solidFill>
                    <a:srgbClr val="FFFFFF"/>
                  </a:solidFill>
                </a:uFill>
                <a:latin typeface="DIN Alternate"/>
                <a:ea typeface="DIN Alternate"/>
              </a:rPr>
              <a:t>öğretİm</a:t>
            </a:r>
            <a:r>
              <a:rPr lang="tr-TR" sz="2400" b="1" strike="noStrike" cap="all" spc="117" dirty="0" smtClean="0">
                <a:solidFill>
                  <a:srgbClr val="FF0000"/>
                </a:solidFill>
                <a:uFill>
                  <a:solidFill>
                    <a:srgbClr val="FFFFFF"/>
                  </a:solidFill>
                </a:uFill>
                <a:latin typeface="DIN Alternate"/>
                <a:ea typeface="DIN Alternate"/>
              </a:rPr>
              <a:t>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35" name="TextShape 2"/>
          <p:cNvSpPr txBox="1"/>
          <p:nvPr/>
        </p:nvSpPr>
        <p:spPr>
          <a:xfrm>
            <a:off x="406440" y="1536840"/>
            <a:ext cx="12191760" cy="723600"/>
          </a:xfrm>
          <a:prstGeom prst="rect">
            <a:avLst/>
          </a:prstGeom>
          <a:noFill/>
          <a:ln>
            <a:noFill/>
          </a:ln>
        </p:spPr>
        <p:txBody>
          <a:bodyPr lIns="50760" tIns="50760" rIns="50760" bIns="50760"/>
          <a:lstStyle/>
          <a:p>
            <a:pPr>
              <a:lnSpc>
                <a:spcPct val="100000"/>
              </a:lnSpc>
            </a:pPr>
            <a:r>
              <a:rPr lang="tr-TR" sz="4200" strike="noStrike" cap="all" spc="-1" dirty="0" err="1" smtClean="0">
                <a:solidFill>
                  <a:srgbClr val="34A5DA"/>
                </a:solidFill>
                <a:uFill>
                  <a:solidFill>
                    <a:srgbClr val="FFFFFF"/>
                  </a:solidFill>
                </a:uFill>
                <a:latin typeface="DIN Alternate"/>
                <a:ea typeface="DIN Alternate"/>
              </a:rPr>
              <a:t>öğretİm</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programinin</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a:solidFill>
                  <a:srgbClr val="34A5DA"/>
                </a:solidFill>
                <a:uFill>
                  <a:solidFill>
                    <a:srgbClr val="FFFFFF"/>
                  </a:solidFill>
                </a:uFill>
                <a:latin typeface="DIN Alternate"/>
                <a:ea typeface="DIN Alternate"/>
              </a:rPr>
              <a:t>genel </a:t>
            </a:r>
            <a:r>
              <a:rPr lang="tr-TR" sz="4200" strike="noStrike" cap="all" spc="-1" dirty="0" err="1" smtClean="0">
                <a:solidFill>
                  <a:srgbClr val="34A5DA"/>
                </a:solidFill>
                <a:uFill>
                  <a:solidFill>
                    <a:srgbClr val="FFFFFF"/>
                  </a:solidFill>
                </a:uFill>
                <a:latin typeface="DIN Alternate"/>
                <a:ea typeface="DIN Alternate"/>
              </a:rPr>
              <a:t>amaçlari</a:t>
            </a:r>
            <a:endParaRPr dirty="0"/>
          </a:p>
        </p:txBody>
      </p:sp>
      <p:sp>
        <p:nvSpPr>
          <p:cNvPr id="136" name="TextShape 3"/>
          <p:cNvSpPr txBox="1"/>
          <p:nvPr/>
        </p:nvSpPr>
        <p:spPr>
          <a:xfrm>
            <a:off x="406440" y="2743200"/>
            <a:ext cx="12191760" cy="6108480"/>
          </a:xfrm>
          <a:prstGeom prst="rect">
            <a:avLst/>
          </a:prstGeom>
          <a:noFill/>
          <a:ln>
            <a:noFill/>
          </a:ln>
        </p:spPr>
        <p:txBody>
          <a:bodyPr lIns="50760" tIns="50760" rIns="50760" bIns="50760"/>
          <a:lstStyle/>
          <a:p>
            <a:pPr marL="369000" indent="-368640">
              <a:lnSpc>
                <a:spcPct val="150000"/>
              </a:lnSpc>
              <a:buClr>
                <a:srgbClr val="34A5DA"/>
              </a:buClr>
              <a:buSzPct val="104000"/>
              <a:buFont typeface="Avenir Next"/>
              <a:buChar char="▸"/>
            </a:pPr>
            <a:r>
              <a:rPr lang="tr-TR" sz="2820" strike="noStrike" spc="-1" dirty="0">
                <a:uFill>
                  <a:solidFill>
                    <a:srgbClr val="FFFFFF"/>
                  </a:solidFill>
                </a:uFill>
                <a:latin typeface="Arial"/>
                <a:ea typeface="Arial"/>
              </a:rPr>
              <a:t>Görsel sanat çalışmalarında bilgi, malzeme, beceri, teknik ve teknolojiyi güvenli şekilde kullanarak düşüncelerini ifade </a:t>
            </a:r>
            <a:r>
              <a:rPr lang="tr-TR" sz="2820" strike="noStrike" spc="-1" dirty="0" smtClean="0">
                <a:uFill>
                  <a:solidFill>
                    <a:srgbClr val="FFFFFF"/>
                  </a:solidFill>
                </a:uFill>
                <a:latin typeface="Arial"/>
                <a:ea typeface="Arial"/>
              </a:rPr>
              <a:t>eden,</a:t>
            </a:r>
            <a:endParaRPr dirty="0"/>
          </a:p>
          <a:p>
            <a:pPr marL="369000" indent="-368640">
              <a:lnSpc>
                <a:spcPct val="150000"/>
              </a:lnSpc>
              <a:buClr>
                <a:srgbClr val="34A5DA"/>
              </a:buClr>
              <a:buSzPct val="104000"/>
              <a:buFont typeface="Avenir Next"/>
              <a:buChar char="▸"/>
            </a:pPr>
            <a:r>
              <a:rPr lang="tr-TR" sz="2820" strike="noStrike" spc="-1" dirty="0">
                <a:uFill>
                  <a:solidFill>
                    <a:srgbClr val="FFFFFF"/>
                  </a:solidFill>
                </a:uFill>
                <a:latin typeface="Arial"/>
                <a:ea typeface="Arial"/>
              </a:rPr>
              <a:t>Görsel sanatları diğer disiplinlerle ilişkilendiren,</a:t>
            </a:r>
            <a:endParaRPr dirty="0"/>
          </a:p>
          <a:p>
            <a:pPr marL="369000" indent="-368640">
              <a:lnSpc>
                <a:spcPct val="150000"/>
              </a:lnSpc>
              <a:buClr>
                <a:srgbClr val="34A5DA"/>
              </a:buClr>
              <a:buSzPct val="104000"/>
              <a:buFont typeface="Avenir Next"/>
              <a:buChar char="▸"/>
            </a:pPr>
            <a:r>
              <a:rPr lang="tr-TR" sz="2820" strike="noStrike" spc="-1" dirty="0">
                <a:uFill>
                  <a:solidFill>
                    <a:srgbClr val="FFFFFF"/>
                  </a:solidFill>
                </a:uFill>
                <a:latin typeface="Arial"/>
                <a:ea typeface="Arial"/>
              </a:rPr>
              <a:t>Sanat alanında etik davranış gösteren</a:t>
            </a:r>
            <a:r>
              <a:rPr lang="tr-TR" sz="2820" strike="noStrike" spc="-1" dirty="0" smtClean="0">
                <a:uFill>
                  <a:solidFill>
                    <a:srgbClr val="FFFFFF"/>
                  </a:solidFill>
                </a:uFill>
                <a:latin typeface="Arial"/>
                <a:ea typeface="Arial"/>
              </a:rPr>
              <a:t>,</a:t>
            </a:r>
            <a:endParaRPr lang="tr-TR" dirty="0" smtClean="0"/>
          </a:p>
          <a:p>
            <a:pPr marL="369000" indent="-368640">
              <a:lnSpc>
                <a:spcPct val="150000"/>
              </a:lnSpc>
              <a:buClr>
                <a:srgbClr val="34A5DA"/>
              </a:buClr>
              <a:buSzPct val="104000"/>
              <a:buFont typeface="Avenir Next"/>
              <a:buChar char="▸"/>
            </a:pPr>
            <a:r>
              <a:rPr lang="tr-TR" sz="2820" strike="noStrike" spc="-1" dirty="0" smtClean="0">
                <a:uFill>
                  <a:solidFill>
                    <a:srgbClr val="FFFFFF"/>
                  </a:solidFill>
                </a:uFill>
                <a:latin typeface="Arial"/>
                <a:ea typeface="Arial"/>
              </a:rPr>
              <a:t>Sanat </a:t>
            </a:r>
            <a:r>
              <a:rPr lang="tr-TR" sz="2820" strike="noStrike" spc="-1" dirty="0">
                <a:uFill>
                  <a:solidFill>
                    <a:srgbClr val="FFFFFF"/>
                  </a:solidFill>
                </a:uFill>
                <a:latin typeface="Arial"/>
                <a:ea typeface="Arial"/>
              </a:rPr>
              <a:t>alanıyla ilgili meslekleri inceleyen</a:t>
            </a:r>
            <a:r>
              <a:rPr lang="tr-TR" sz="2820" strike="noStrike" spc="-1" dirty="0" smtClean="0">
                <a:uFill>
                  <a:solidFill>
                    <a:srgbClr val="FFFFFF"/>
                  </a:solidFill>
                </a:uFill>
                <a:latin typeface="Arial"/>
                <a:ea typeface="Arial"/>
              </a:rPr>
              <a:t>,</a:t>
            </a:r>
          </a:p>
          <a:p>
            <a:pPr marL="369000" indent="-368640">
              <a:lnSpc>
                <a:spcPct val="150000"/>
              </a:lnSpc>
              <a:buClr>
                <a:srgbClr val="34A5DA"/>
              </a:buClr>
              <a:buSzPct val="104000"/>
              <a:buFont typeface="Avenir Next"/>
              <a:buChar char="▸"/>
            </a:pPr>
            <a:endParaRPr dirty="0"/>
          </a:p>
          <a:p>
            <a:pPr marL="369000" indent="-368640">
              <a:lnSpc>
                <a:spcPct val="100000"/>
              </a:lnSpc>
              <a:buClr>
                <a:srgbClr val="34A5DA"/>
              </a:buClr>
              <a:buSzPct val="104000"/>
              <a:buFont typeface="Avenir Next"/>
              <a:buChar char="▸"/>
            </a:pPr>
            <a:endParaRPr dirty="0"/>
          </a:p>
        </p:txBody>
      </p:sp>
      <p:pic>
        <p:nvPicPr>
          <p:cNvPr id="6" name="irc_mi" descr="sanatla ilgili meslekler nelerdir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41760" y="6028928"/>
            <a:ext cx="4896544" cy="2822752"/>
          </a:xfrm>
          <a:prstGeom prst="rect">
            <a:avLst/>
          </a:prstGeom>
          <a:noFill/>
          <a:ln>
            <a:noFill/>
          </a:ln>
        </p:spPr>
      </p:pic>
      <p:pic>
        <p:nvPicPr>
          <p:cNvPr id="7" name="irc_mi" descr="sanatla ilgili meslekler nelerdir ile ilgili görsel sonucu">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222480" y="5107264"/>
            <a:ext cx="4680520" cy="3744416"/>
          </a:xfrm>
          <a:prstGeom prst="rect">
            <a:avLst/>
          </a:prstGeom>
          <a:noFill/>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13768" y="988368"/>
            <a:ext cx="9915192" cy="4993840"/>
          </a:xfrm>
        </p:spPr>
        <p:txBody>
          <a:bodyPr>
            <a:normAutofit fontScale="92500" lnSpcReduction="20000"/>
          </a:bodyPr>
          <a:lstStyle/>
          <a:p>
            <a:pPr marL="0" indent="-368640">
              <a:lnSpc>
                <a:spcPct val="150000"/>
              </a:lnSpc>
              <a:spcBef>
                <a:spcPts val="0"/>
              </a:spcBef>
              <a:spcAft>
                <a:spcPts val="0"/>
              </a:spcAft>
              <a:buClr>
                <a:srgbClr val="34A5DA"/>
              </a:buClr>
              <a:buSzPct val="104000"/>
              <a:buFont typeface="Avenir Next"/>
              <a:buChar char="▸"/>
            </a:pPr>
            <a:r>
              <a:rPr lang="tr-TR" sz="3200" spc="-1" dirty="0">
                <a:uFill>
                  <a:solidFill>
                    <a:srgbClr val="FFFFFF"/>
                  </a:solidFill>
                </a:uFill>
                <a:latin typeface="Arial"/>
                <a:ea typeface="Arial"/>
              </a:rPr>
              <a:t>Çevresini araştıran</a:t>
            </a:r>
            <a:endParaRPr lang="tr-TR" dirty="0"/>
          </a:p>
          <a:p>
            <a:pPr marL="0" indent="-368640">
              <a:lnSpc>
                <a:spcPct val="150000"/>
              </a:lnSpc>
              <a:spcBef>
                <a:spcPts val="0"/>
              </a:spcBef>
              <a:spcAft>
                <a:spcPts val="0"/>
              </a:spcAft>
              <a:buClr>
                <a:srgbClr val="34A5DA"/>
              </a:buClr>
              <a:buSzPct val="104000"/>
              <a:buFont typeface="Avenir Next"/>
              <a:buChar char="▸"/>
            </a:pPr>
            <a:r>
              <a:rPr lang="tr-TR" sz="3200" spc="-1" dirty="0">
                <a:uFill>
                  <a:solidFill>
                    <a:srgbClr val="FFFFFF"/>
                  </a:solidFill>
                </a:uFill>
                <a:latin typeface="Arial"/>
                <a:ea typeface="Arial"/>
              </a:rPr>
              <a:t>Eleştiren, </a:t>
            </a:r>
            <a:r>
              <a:rPr lang="tr-TR" sz="3200" spc="-1" dirty="0" smtClean="0">
                <a:uFill>
                  <a:solidFill>
                    <a:srgbClr val="FFFFFF"/>
                  </a:solidFill>
                </a:uFill>
                <a:latin typeface="Arial"/>
                <a:ea typeface="Arial"/>
              </a:rPr>
              <a:t>düşünebilen</a:t>
            </a:r>
          </a:p>
          <a:p>
            <a:pPr marL="0" indent="-368640">
              <a:lnSpc>
                <a:spcPct val="150000"/>
              </a:lnSpc>
              <a:spcBef>
                <a:spcPts val="0"/>
              </a:spcBef>
              <a:spcAft>
                <a:spcPts val="0"/>
              </a:spcAft>
              <a:buClr>
                <a:srgbClr val="34A5DA"/>
              </a:buClr>
              <a:buSzPct val="104000"/>
              <a:buFont typeface="Avenir Next"/>
              <a:buChar char="▸"/>
            </a:pPr>
            <a:r>
              <a:rPr lang="tr-TR" sz="3200" spc="-1" dirty="0">
                <a:uFill>
                  <a:solidFill>
                    <a:srgbClr val="FFFFFF"/>
                  </a:solidFill>
                </a:uFill>
                <a:latin typeface="Arial"/>
                <a:ea typeface="Arial"/>
              </a:rPr>
              <a:t>Cesur olan</a:t>
            </a:r>
            <a:r>
              <a:rPr lang="tr-TR" sz="3200" spc="-1" dirty="0" smtClean="0">
                <a:uFill>
                  <a:solidFill>
                    <a:srgbClr val="FFFFFF"/>
                  </a:solidFill>
                </a:uFill>
                <a:latin typeface="Arial"/>
                <a:ea typeface="Arial"/>
              </a:rPr>
              <a:t>,</a:t>
            </a:r>
          </a:p>
          <a:p>
            <a:pPr marL="0" indent="-368640">
              <a:lnSpc>
                <a:spcPct val="150000"/>
              </a:lnSpc>
              <a:spcBef>
                <a:spcPts val="0"/>
              </a:spcBef>
              <a:spcAft>
                <a:spcPts val="0"/>
              </a:spcAft>
              <a:buClr>
                <a:srgbClr val="34A5DA"/>
              </a:buClr>
              <a:buSzPct val="104000"/>
              <a:buFont typeface="Avenir Next"/>
              <a:buChar char="▸"/>
            </a:pPr>
            <a:r>
              <a:rPr lang="tr-TR" sz="3200" spc="-1" dirty="0">
                <a:uFill>
                  <a:solidFill>
                    <a:srgbClr val="FFFFFF"/>
                  </a:solidFill>
                </a:uFill>
                <a:latin typeface="Arial"/>
              </a:rPr>
              <a:t>Grup çalışmasına yatkın </a:t>
            </a:r>
            <a:endParaRPr lang="tr-TR" sz="3200" dirty="0"/>
          </a:p>
          <a:p>
            <a:pPr marL="0" indent="-368640">
              <a:lnSpc>
                <a:spcPct val="150000"/>
              </a:lnSpc>
              <a:spcBef>
                <a:spcPts val="0"/>
              </a:spcBef>
              <a:spcAft>
                <a:spcPts val="0"/>
              </a:spcAft>
              <a:buClr>
                <a:srgbClr val="34A5DA"/>
              </a:buClr>
              <a:buSzPct val="104000"/>
              <a:buFont typeface="Avenir Next"/>
              <a:buChar char="▸"/>
            </a:pPr>
            <a:r>
              <a:rPr lang="tr-TR" sz="3200" spc="-1" dirty="0">
                <a:uFill>
                  <a:solidFill>
                    <a:srgbClr val="FFFFFF"/>
                  </a:solidFill>
                </a:uFill>
                <a:latin typeface="Arial"/>
                <a:ea typeface="Arial"/>
              </a:rPr>
              <a:t>Öğrendiği bilgi ve becerileri gerçek yaşamında kullanabilen,</a:t>
            </a:r>
          </a:p>
          <a:p>
            <a:pPr marL="0" indent="-368640">
              <a:lnSpc>
                <a:spcPct val="150000"/>
              </a:lnSpc>
              <a:spcBef>
                <a:spcPts val="0"/>
              </a:spcBef>
              <a:spcAft>
                <a:spcPts val="0"/>
              </a:spcAft>
              <a:buClr>
                <a:srgbClr val="34A5DA"/>
              </a:buClr>
              <a:buSzPct val="104000"/>
              <a:buFont typeface="Avenir Next"/>
              <a:buChar char="▸"/>
            </a:pPr>
            <a:r>
              <a:rPr lang="tr-TR" sz="3200" spc="-1" dirty="0" smtClean="0">
                <a:uFill>
                  <a:solidFill>
                    <a:srgbClr val="FFFFFF"/>
                  </a:solidFill>
                </a:uFill>
                <a:latin typeface="Arial"/>
              </a:rPr>
              <a:t>Her </a:t>
            </a:r>
            <a:r>
              <a:rPr lang="tr-TR" sz="3200" spc="-1" dirty="0">
                <a:uFill>
                  <a:solidFill>
                    <a:srgbClr val="FFFFFF"/>
                  </a:solidFill>
                </a:uFill>
                <a:latin typeface="Arial"/>
              </a:rPr>
              <a:t>bireyin farklı meziyetlere sahip olabileceğini kabul </a:t>
            </a:r>
            <a:r>
              <a:rPr lang="tr-TR" sz="3200" spc="-1" dirty="0" smtClean="0">
                <a:uFill>
                  <a:solidFill>
                    <a:srgbClr val="FFFFFF"/>
                  </a:solidFill>
                </a:uFill>
                <a:latin typeface="Arial"/>
              </a:rPr>
              <a:t>edebilen</a:t>
            </a:r>
          </a:p>
          <a:p>
            <a:pPr marL="0" indent="-368640">
              <a:lnSpc>
                <a:spcPct val="150000"/>
              </a:lnSpc>
              <a:spcBef>
                <a:spcPts val="0"/>
              </a:spcBef>
              <a:spcAft>
                <a:spcPts val="0"/>
              </a:spcAft>
              <a:buClr>
                <a:srgbClr val="34A5DA"/>
              </a:buClr>
              <a:buSzPct val="104000"/>
              <a:buFont typeface="Avenir Next"/>
              <a:buChar char="▸"/>
            </a:pPr>
            <a:endParaRPr lang="tr-TR" sz="3200" spc="-1" dirty="0" smtClean="0">
              <a:uFill>
                <a:solidFill>
                  <a:srgbClr val="FFFFFF"/>
                </a:solidFill>
              </a:uFill>
              <a:latin typeface="Arial"/>
            </a:endParaRPr>
          </a:p>
          <a:p>
            <a:pPr marL="0" indent="-368640">
              <a:lnSpc>
                <a:spcPct val="150000"/>
              </a:lnSpc>
              <a:spcBef>
                <a:spcPts val="0"/>
              </a:spcBef>
              <a:spcAft>
                <a:spcPts val="0"/>
              </a:spcAft>
              <a:buClr>
                <a:srgbClr val="34A5DA"/>
              </a:buClr>
              <a:buSzPct val="104000"/>
              <a:buFont typeface="Avenir Next"/>
              <a:buChar char="▸"/>
            </a:pPr>
            <a:endParaRPr lang="tr-TR" sz="3200" spc="-1" dirty="0">
              <a:uFill>
                <a:solidFill>
                  <a:srgbClr val="FFFFFF"/>
                </a:solidFill>
              </a:uFill>
              <a:latin typeface="Arial"/>
            </a:endParaRPr>
          </a:p>
          <a:p>
            <a:pPr marL="369000" indent="-368640">
              <a:lnSpc>
                <a:spcPct val="150000"/>
              </a:lnSpc>
              <a:buClr>
                <a:srgbClr val="34A5DA"/>
              </a:buClr>
              <a:buSzPct val="104000"/>
              <a:buFont typeface="Avenir Next"/>
              <a:buChar char="▸"/>
            </a:pPr>
            <a:endParaRPr lang="tr-TR" sz="3200" spc="-1" dirty="0">
              <a:uFill>
                <a:solidFill>
                  <a:srgbClr val="FFFFFF"/>
                </a:solidFill>
              </a:uFill>
              <a:latin typeface="Arial"/>
              <a:ea typeface="Arial"/>
            </a:endParaRPr>
          </a:p>
          <a:p>
            <a:pPr marL="65023" indent="0">
              <a:buNone/>
            </a:pPr>
            <a:endParaRPr lang="tr-TR" dirty="0"/>
          </a:p>
        </p:txBody>
      </p:sp>
      <p:pic>
        <p:nvPicPr>
          <p:cNvPr id="4" name="irc_mi" descr="farklı becerili çocuklar ile ilgili görsel sonucu">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4408" y="1156101"/>
            <a:ext cx="4176464" cy="2364305"/>
          </a:xfrm>
          <a:prstGeom prst="rect">
            <a:avLst/>
          </a:prstGeom>
          <a:noFill/>
          <a:ln>
            <a:noFill/>
          </a:ln>
        </p:spPr>
      </p:pic>
      <p:pic>
        <p:nvPicPr>
          <p:cNvPr id="5" name="irc_mi" descr="farklı becerili çocuklar ile ilgili görsel sonucu">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792" y="5884912"/>
            <a:ext cx="4248472" cy="2808312"/>
          </a:xfrm>
          <a:prstGeom prst="rect">
            <a:avLst/>
          </a:prstGeom>
          <a:noFill/>
          <a:ln>
            <a:noFill/>
          </a:ln>
        </p:spPr>
      </p:pic>
      <p:pic>
        <p:nvPicPr>
          <p:cNvPr id="6" name="irc_mi" descr="farklı becerili çocuklar ile ilgili görsel sonucu">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603" y="5884912"/>
            <a:ext cx="4608512" cy="2808312"/>
          </a:xfrm>
          <a:prstGeom prst="rect">
            <a:avLst/>
          </a:prstGeom>
          <a:noFill/>
          <a:ln>
            <a:noFill/>
          </a:ln>
        </p:spPr>
      </p:pic>
    </p:spTree>
    <p:extLst>
      <p:ext uri="{BB962C8B-B14F-4D97-AF65-F5344CB8AC3E}">
        <p14:creationId xmlns:p14="http://schemas.microsoft.com/office/powerpoint/2010/main" val="317778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15104" y="3868688"/>
            <a:ext cx="10657184" cy="3116336"/>
          </a:xfrm>
        </p:spPr>
        <p:txBody>
          <a:bodyPr>
            <a:normAutofit fontScale="77500" lnSpcReduction="20000"/>
          </a:bodyPr>
          <a:lstStyle/>
          <a:p>
            <a:pPr marL="0" indent="-368640">
              <a:lnSpc>
                <a:spcPct val="170000"/>
              </a:lnSpc>
              <a:spcBef>
                <a:spcPts val="0"/>
              </a:spcBef>
              <a:spcAft>
                <a:spcPts val="0"/>
              </a:spcAft>
              <a:buClr>
                <a:srgbClr val="34A5DA"/>
              </a:buClr>
              <a:buSzPct val="104000"/>
              <a:buFont typeface="Avenir Next"/>
              <a:buChar char="▸"/>
            </a:pPr>
            <a:r>
              <a:rPr lang="tr-TR" sz="3900" spc="-1" dirty="0" smtClean="0">
                <a:uFill>
                  <a:solidFill>
                    <a:srgbClr val="FFFFFF"/>
                  </a:solidFill>
                </a:uFill>
                <a:latin typeface="Arial"/>
                <a:ea typeface="Arial"/>
              </a:rPr>
              <a:t>İnsani</a:t>
            </a:r>
            <a:r>
              <a:rPr lang="tr-TR" sz="3900" spc="-1" dirty="0">
                <a:uFill>
                  <a:solidFill>
                    <a:srgbClr val="FFFFFF"/>
                  </a:solidFill>
                </a:uFill>
                <a:latin typeface="Arial"/>
                <a:ea typeface="Arial"/>
              </a:rPr>
              <a:t>, toplumsal, ahlaki ve vatandaşlık değerlerine sahip,</a:t>
            </a:r>
          </a:p>
          <a:p>
            <a:pPr marL="0" indent="-368640">
              <a:lnSpc>
                <a:spcPct val="170000"/>
              </a:lnSpc>
              <a:spcBef>
                <a:spcPts val="0"/>
              </a:spcBef>
              <a:spcAft>
                <a:spcPts val="0"/>
              </a:spcAft>
              <a:buClr>
                <a:srgbClr val="34A5DA"/>
              </a:buClr>
              <a:buSzPct val="104000"/>
              <a:buFont typeface="Avenir Next"/>
              <a:buChar char="▸"/>
            </a:pPr>
            <a:r>
              <a:rPr lang="tr-TR" sz="3900" spc="-1" dirty="0">
                <a:uFill>
                  <a:solidFill>
                    <a:srgbClr val="FFFFFF"/>
                  </a:solidFill>
                </a:uFill>
                <a:latin typeface="Arial"/>
                <a:ea typeface="Arial"/>
              </a:rPr>
              <a:t>Türkçeyi doğru ve etkin kullanabilen ,bireyler yetiştirmek</a:t>
            </a:r>
          </a:p>
          <a:p>
            <a:pPr marL="0" indent="-368640">
              <a:lnSpc>
                <a:spcPct val="170000"/>
              </a:lnSpc>
              <a:spcBef>
                <a:spcPts val="0"/>
              </a:spcBef>
              <a:spcAft>
                <a:spcPts val="0"/>
              </a:spcAft>
              <a:buClr>
                <a:srgbClr val="34A5DA"/>
              </a:buClr>
              <a:buSzPct val="104000"/>
              <a:buFont typeface="Avenir Next"/>
              <a:buChar char="▸"/>
            </a:pPr>
            <a:r>
              <a:rPr lang="tr-TR" sz="3900" spc="-1" dirty="0">
                <a:uFill>
                  <a:solidFill>
                    <a:srgbClr val="FFFFFF"/>
                  </a:solidFill>
                </a:uFill>
                <a:latin typeface="Arial"/>
                <a:ea typeface="Arial"/>
              </a:rPr>
              <a:t>Ayrıca güncel konularda farkındalık yaratarak dikkati </a:t>
            </a:r>
            <a:r>
              <a:rPr lang="tr-TR" sz="3900" spc="-1" dirty="0" smtClean="0">
                <a:uFill>
                  <a:solidFill>
                    <a:srgbClr val="FFFFFF"/>
                  </a:solidFill>
                </a:uFill>
                <a:latin typeface="Arial"/>
                <a:ea typeface="Arial"/>
              </a:rPr>
              <a:t>çekmek, </a:t>
            </a:r>
            <a:r>
              <a:rPr lang="tr-TR" sz="3900" spc="-1" dirty="0">
                <a:uFill>
                  <a:solidFill>
                    <a:srgbClr val="FFFFFF"/>
                  </a:solidFill>
                </a:uFill>
                <a:latin typeface="Arial"/>
                <a:ea typeface="Arial"/>
              </a:rPr>
              <a:t>görsel sanatlar eğitimi ile mümkün olmaktadır</a:t>
            </a:r>
            <a:r>
              <a:rPr lang="tr-TR" sz="3900" spc="-1" dirty="0" smtClean="0">
                <a:uFill>
                  <a:solidFill>
                    <a:srgbClr val="FFFFFF"/>
                  </a:solidFill>
                </a:uFill>
                <a:latin typeface="Arial"/>
                <a:ea typeface="Arial"/>
              </a:rPr>
              <a:t>.</a:t>
            </a:r>
          </a:p>
          <a:p>
            <a:pPr marL="0" indent="-368640">
              <a:lnSpc>
                <a:spcPct val="170000"/>
              </a:lnSpc>
              <a:spcBef>
                <a:spcPts val="0"/>
              </a:spcBef>
              <a:spcAft>
                <a:spcPts val="0"/>
              </a:spcAft>
              <a:buClr>
                <a:srgbClr val="34A5DA"/>
              </a:buClr>
              <a:buSzPct val="104000"/>
              <a:buFont typeface="Avenir Next"/>
              <a:buChar char="▸"/>
            </a:pPr>
            <a:endParaRPr lang="tr-TR" sz="3900" spc="-1" dirty="0" smtClean="0">
              <a:uFill>
                <a:solidFill>
                  <a:srgbClr val="FFFFFF"/>
                </a:solidFill>
              </a:uFill>
              <a:latin typeface="Arial"/>
              <a:ea typeface="Arial"/>
            </a:endParaRPr>
          </a:p>
          <a:p>
            <a:pPr marL="360" indent="0">
              <a:buClr>
                <a:srgbClr val="34A5DA"/>
              </a:buClr>
              <a:buSzPct val="104000"/>
              <a:buNone/>
            </a:pPr>
            <a:endParaRPr lang="tr-TR" sz="5500" spc="-1" dirty="0">
              <a:uFill>
                <a:solidFill>
                  <a:srgbClr val="FFFFFF"/>
                </a:solidFill>
              </a:uFill>
              <a:latin typeface="Arial"/>
              <a:ea typeface="Arial"/>
            </a:endParaRPr>
          </a:p>
          <a:p>
            <a:pPr marL="369000" indent="-368640">
              <a:buClr>
                <a:srgbClr val="34A5DA"/>
              </a:buClr>
              <a:buSzPct val="104000"/>
              <a:buFont typeface="Avenir Next"/>
              <a:buChar char="▸"/>
            </a:pPr>
            <a:endParaRPr lang="tr-TR" sz="5500" spc="-1" dirty="0">
              <a:uFill>
                <a:solidFill>
                  <a:srgbClr val="FFFFFF"/>
                </a:solidFill>
              </a:uFill>
              <a:latin typeface="Arial"/>
              <a:ea typeface="Arial"/>
            </a:endParaRPr>
          </a:p>
        </p:txBody>
      </p:sp>
      <p:pic>
        <p:nvPicPr>
          <p:cNvPr id="4" name="irc_mi" descr="güzel türkçe konuşan  çocuklar ile ilgili görsel sonucu">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879" y="1136487"/>
            <a:ext cx="4521817" cy="2588186"/>
          </a:xfrm>
          <a:prstGeom prst="rect">
            <a:avLst/>
          </a:prstGeom>
          <a:noFill/>
          <a:ln>
            <a:noFill/>
          </a:ln>
        </p:spPr>
      </p:pic>
      <p:pic>
        <p:nvPicPr>
          <p:cNvPr id="5" name="Resim 4" descr="hayvanları koruma çocuk ile ilgili görsel sonucu"/>
          <p:cNvPicPr/>
          <p:nvPr/>
        </p:nvPicPr>
        <p:blipFill>
          <a:blip r:embed="rId4">
            <a:extLst>
              <a:ext uri="{28A0092B-C50C-407E-A947-70E740481C1C}">
                <a14:useLocalDpi xmlns:a14="http://schemas.microsoft.com/office/drawing/2010/main" val="0"/>
              </a:ext>
            </a:extLst>
          </a:blip>
          <a:srcRect/>
          <a:stretch>
            <a:fillRect/>
          </a:stretch>
        </p:blipFill>
        <p:spPr bwMode="auto">
          <a:xfrm>
            <a:off x="7150472" y="1136486"/>
            <a:ext cx="3960440" cy="2588188"/>
          </a:xfrm>
          <a:prstGeom prst="rect">
            <a:avLst/>
          </a:prstGeom>
          <a:noFill/>
          <a:ln>
            <a:noFill/>
          </a:ln>
        </p:spPr>
      </p:pic>
      <p:pic>
        <p:nvPicPr>
          <p:cNvPr id="8" name="irc_mi" descr="küresel ısınma ile ilgili görsel sonucu">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821878" y="6677000"/>
            <a:ext cx="4521818" cy="2808312"/>
          </a:xfrm>
          <a:prstGeom prst="rect">
            <a:avLst/>
          </a:prstGeom>
          <a:noFill/>
          <a:ln>
            <a:noFill/>
          </a:ln>
        </p:spPr>
      </p:pic>
      <p:pic>
        <p:nvPicPr>
          <p:cNvPr id="9" name="irc_mi" descr="yenilenebilir enerji kaynakları karikatür ile ilgili görsel sonucu">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8504" y="6677000"/>
            <a:ext cx="3672408" cy="2808312"/>
          </a:xfrm>
          <a:prstGeom prst="rect">
            <a:avLst/>
          </a:prstGeom>
          <a:noFill/>
          <a:ln>
            <a:noFill/>
          </a:ln>
        </p:spPr>
      </p:pic>
    </p:spTree>
    <p:extLst>
      <p:ext uri="{BB962C8B-B14F-4D97-AF65-F5344CB8AC3E}">
        <p14:creationId xmlns:p14="http://schemas.microsoft.com/office/powerpoint/2010/main" val="227532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öğretim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44" name="TextShape 2"/>
          <p:cNvSpPr txBox="1"/>
          <p:nvPr/>
        </p:nvSpPr>
        <p:spPr>
          <a:xfrm>
            <a:off x="406440" y="1536840"/>
            <a:ext cx="12191760" cy="1395744"/>
          </a:xfrm>
          <a:prstGeom prst="rect">
            <a:avLst/>
          </a:prstGeom>
          <a:noFill/>
          <a:ln>
            <a:noFill/>
          </a:ln>
        </p:spPr>
        <p:txBody>
          <a:bodyPr lIns="50760" tIns="50760" rIns="50760" bIns="50760"/>
          <a:lstStyle/>
          <a:p>
            <a:pPr>
              <a:lnSpc>
                <a:spcPct val="100000"/>
              </a:lnSpc>
            </a:pPr>
            <a:r>
              <a:rPr lang="tr-TR" sz="4400" b="1" spc="-1" dirty="0">
                <a:uFill>
                  <a:solidFill>
                    <a:srgbClr val="FFFFFF"/>
                  </a:solidFill>
                </a:uFill>
                <a:latin typeface="Arial"/>
                <a:ea typeface="Arial"/>
              </a:rPr>
              <a:t>Görsel</a:t>
            </a:r>
            <a:r>
              <a:rPr lang="tr-TR" sz="4400" b="1" spc="-341" dirty="0">
                <a:uFill>
                  <a:solidFill>
                    <a:srgbClr val="FFFFFF"/>
                  </a:solidFill>
                </a:uFill>
                <a:latin typeface="Arial"/>
                <a:ea typeface="Arial"/>
              </a:rPr>
              <a:t> </a:t>
            </a:r>
            <a:r>
              <a:rPr lang="tr-TR" sz="4400" b="1" spc="-1" dirty="0">
                <a:uFill>
                  <a:solidFill>
                    <a:srgbClr val="FFFFFF"/>
                  </a:solidFill>
                </a:uFill>
                <a:latin typeface="Arial"/>
                <a:ea typeface="Arial"/>
              </a:rPr>
              <a:t>Sanatlar Dersi</a:t>
            </a:r>
            <a:r>
              <a:rPr lang="tr-TR" sz="4400" b="1" spc="-214" dirty="0">
                <a:uFill>
                  <a:solidFill>
                    <a:srgbClr val="FFFFFF"/>
                  </a:solidFill>
                </a:uFill>
                <a:latin typeface="Arial"/>
                <a:ea typeface="Arial"/>
              </a:rPr>
              <a:t> </a:t>
            </a:r>
            <a:r>
              <a:rPr lang="tr-TR" sz="4400" b="1" spc="-1" dirty="0">
                <a:uFill>
                  <a:solidFill>
                    <a:srgbClr val="FFFFFF"/>
                  </a:solidFill>
                </a:uFill>
                <a:latin typeface="Arial"/>
                <a:ea typeface="Arial"/>
              </a:rPr>
              <a:t>Öğretim</a:t>
            </a:r>
            <a:r>
              <a:rPr lang="tr-TR" sz="4400" b="1" spc="-214" dirty="0">
                <a:uFill>
                  <a:solidFill>
                    <a:srgbClr val="FFFFFF"/>
                  </a:solidFill>
                </a:uFill>
                <a:latin typeface="Arial"/>
                <a:ea typeface="Arial"/>
              </a:rPr>
              <a:t> </a:t>
            </a:r>
            <a:r>
              <a:rPr lang="tr-TR" sz="4400" b="1" spc="-1" dirty="0">
                <a:uFill>
                  <a:solidFill>
                    <a:srgbClr val="FFFFFF"/>
                  </a:solidFill>
                </a:uFill>
                <a:latin typeface="Arial"/>
                <a:ea typeface="Arial"/>
              </a:rPr>
              <a:t>Programı’nda</a:t>
            </a:r>
            <a:r>
              <a:rPr lang="tr-TR" sz="4400" b="1" spc="-214" dirty="0">
                <a:uFill>
                  <a:solidFill>
                    <a:srgbClr val="FFFFFF"/>
                  </a:solidFill>
                </a:uFill>
                <a:latin typeface="Arial"/>
                <a:ea typeface="Arial"/>
              </a:rPr>
              <a:t> </a:t>
            </a:r>
            <a:r>
              <a:rPr lang="tr-TR" sz="4400" b="1" spc="-1" dirty="0">
                <a:uFill>
                  <a:solidFill>
                    <a:srgbClr val="FFFFFF"/>
                  </a:solidFill>
                </a:uFill>
                <a:latin typeface="Arial"/>
                <a:ea typeface="Arial"/>
              </a:rPr>
              <a:t>Ö</a:t>
            </a:r>
            <a:r>
              <a:rPr lang="tr-TR" sz="4400" b="1" spc="-1" dirty="0" smtClean="0">
                <a:uFill>
                  <a:solidFill>
                    <a:srgbClr val="FFFFFF"/>
                  </a:solidFill>
                </a:uFill>
                <a:latin typeface="Arial"/>
                <a:ea typeface="Arial"/>
              </a:rPr>
              <a:t>ğrenme Nasıl Gerçekleşir?</a:t>
            </a:r>
            <a:endParaRPr dirty="0"/>
          </a:p>
        </p:txBody>
      </p:sp>
      <p:sp>
        <p:nvSpPr>
          <p:cNvPr id="145" name="TextShape 3"/>
          <p:cNvSpPr txBox="1"/>
          <p:nvPr/>
        </p:nvSpPr>
        <p:spPr>
          <a:xfrm>
            <a:off x="406440" y="3220616"/>
            <a:ext cx="12191760" cy="5631064"/>
          </a:xfrm>
          <a:prstGeom prst="rect">
            <a:avLst/>
          </a:prstGeom>
          <a:noFill/>
          <a:ln>
            <a:noFill/>
          </a:ln>
        </p:spPr>
        <p:txBody>
          <a:bodyPr lIns="50760" tIns="50760" rIns="50760" bIns="50760"/>
          <a:lstStyle/>
          <a:p>
            <a:pPr marL="457200" indent="-457200" algn="just">
              <a:lnSpc>
                <a:spcPct val="150000"/>
              </a:lnSpc>
              <a:buFont typeface="Wingdings" pitchFamily="2" charset="2"/>
              <a:buChar char="q"/>
            </a:pPr>
            <a:r>
              <a:rPr lang="tr-TR" sz="2739" b="1" spc="-1" dirty="0" smtClean="0">
                <a:uFill>
                  <a:solidFill>
                    <a:srgbClr val="FFFFFF"/>
                  </a:solidFill>
                </a:uFill>
                <a:latin typeface="Arial"/>
                <a:ea typeface="Arial"/>
              </a:rPr>
              <a:t>Ö</a:t>
            </a:r>
            <a:r>
              <a:rPr lang="tr-TR" sz="2739" b="1" strike="noStrike" spc="-1" dirty="0" smtClean="0">
                <a:uFill>
                  <a:solidFill>
                    <a:srgbClr val="FFFFFF"/>
                  </a:solidFill>
                </a:uFill>
                <a:latin typeface="Arial"/>
                <a:ea typeface="Arial"/>
              </a:rPr>
              <a:t>ğrencinin</a:t>
            </a:r>
            <a:r>
              <a:rPr lang="tr-TR" sz="2739" b="1" strike="noStrike" spc="-214" dirty="0" smtClean="0">
                <a:uFill>
                  <a:solidFill>
                    <a:srgbClr val="FFFFFF"/>
                  </a:solidFill>
                </a:uFill>
                <a:latin typeface="Arial"/>
                <a:ea typeface="Arial"/>
              </a:rPr>
              <a:t> </a:t>
            </a:r>
            <a:r>
              <a:rPr lang="tr-TR" sz="2739" b="1" spc="-1" dirty="0" smtClean="0">
                <a:uFill>
                  <a:solidFill>
                    <a:srgbClr val="FFFFFF"/>
                  </a:solidFill>
                </a:uFill>
                <a:latin typeface="Arial"/>
                <a:ea typeface="Arial"/>
              </a:rPr>
              <a:t>derse</a:t>
            </a:r>
            <a:r>
              <a:rPr lang="tr-TR" sz="2739" b="1" strike="noStrike" spc="-214" dirty="0" smtClean="0">
                <a:uFill>
                  <a:solidFill>
                    <a:srgbClr val="FFFFFF"/>
                  </a:solidFill>
                </a:uFill>
                <a:latin typeface="Arial"/>
                <a:ea typeface="Arial"/>
              </a:rPr>
              <a:t> </a:t>
            </a:r>
            <a:r>
              <a:rPr lang="tr-TR" sz="2739" b="1" strike="noStrike" spc="-1" dirty="0">
                <a:uFill>
                  <a:solidFill>
                    <a:srgbClr val="FFFFFF"/>
                  </a:solidFill>
                </a:uFill>
                <a:latin typeface="Arial"/>
                <a:ea typeface="Arial"/>
              </a:rPr>
              <a:t>aktif</a:t>
            </a:r>
            <a:r>
              <a:rPr lang="tr-TR" sz="2739" b="1" strike="noStrike" spc="-214" dirty="0">
                <a:uFill>
                  <a:solidFill>
                    <a:srgbClr val="FFFFFF"/>
                  </a:solidFill>
                </a:uFill>
                <a:latin typeface="Arial"/>
                <a:ea typeface="Arial"/>
              </a:rPr>
              <a:t> </a:t>
            </a:r>
            <a:r>
              <a:rPr lang="tr-TR" sz="2739" b="1" strike="noStrike" spc="-1" dirty="0">
                <a:uFill>
                  <a:solidFill>
                    <a:srgbClr val="FFFFFF"/>
                  </a:solidFill>
                </a:uFill>
                <a:latin typeface="Arial"/>
                <a:ea typeface="Arial"/>
              </a:rPr>
              <a:t>olarak</a:t>
            </a:r>
            <a:r>
              <a:rPr lang="tr-TR" sz="2739" b="1" strike="noStrike" spc="-214" dirty="0">
                <a:uFill>
                  <a:solidFill>
                    <a:srgbClr val="FFFFFF"/>
                  </a:solidFill>
                </a:uFill>
                <a:latin typeface="Arial"/>
                <a:ea typeface="Arial"/>
              </a:rPr>
              <a:t> </a:t>
            </a:r>
            <a:r>
              <a:rPr lang="tr-TR" sz="2739" b="1" strike="noStrike" spc="-1" dirty="0" smtClean="0">
                <a:uFill>
                  <a:solidFill>
                    <a:srgbClr val="FFFFFF"/>
                  </a:solidFill>
                </a:uFill>
                <a:latin typeface="Arial"/>
                <a:ea typeface="Arial"/>
              </a:rPr>
              <a:t>katılması, </a:t>
            </a:r>
          </a:p>
          <a:p>
            <a:pPr marL="457200" indent="-457200" algn="just">
              <a:lnSpc>
                <a:spcPct val="150000"/>
              </a:lnSpc>
              <a:buFont typeface="Wingdings" pitchFamily="2" charset="2"/>
              <a:buChar char="q"/>
            </a:pPr>
            <a:r>
              <a:rPr lang="tr-TR" sz="2739" b="1" spc="-1" dirty="0">
                <a:uFill>
                  <a:solidFill>
                    <a:srgbClr val="FFFFFF"/>
                  </a:solidFill>
                </a:uFill>
                <a:latin typeface="Arial"/>
                <a:ea typeface="Arial"/>
              </a:rPr>
              <a:t>S</a:t>
            </a:r>
            <a:r>
              <a:rPr lang="tr-TR" sz="2739" b="1" strike="noStrike" spc="-1" dirty="0" smtClean="0">
                <a:uFill>
                  <a:solidFill>
                    <a:srgbClr val="FFFFFF"/>
                  </a:solidFill>
                </a:uFill>
                <a:latin typeface="Arial"/>
                <a:ea typeface="Arial"/>
              </a:rPr>
              <a:t>orgulayıp araştırması ,</a:t>
            </a:r>
          </a:p>
          <a:p>
            <a:pPr marL="457200" indent="-457200" algn="just">
              <a:lnSpc>
                <a:spcPct val="150000"/>
              </a:lnSpc>
              <a:buFont typeface="Wingdings" pitchFamily="2" charset="2"/>
              <a:buChar char="q"/>
            </a:pPr>
            <a:r>
              <a:rPr lang="tr-TR" sz="2739" b="1" spc="-1" dirty="0">
                <a:uFill>
                  <a:solidFill>
                    <a:srgbClr val="FFFFFF"/>
                  </a:solidFill>
                </a:uFill>
                <a:latin typeface="Arial"/>
                <a:ea typeface="Arial"/>
              </a:rPr>
              <a:t>M</a:t>
            </a:r>
            <a:r>
              <a:rPr lang="tr-TR" sz="2739" b="1" strike="noStrike" spc="-1" dirty="0" smtClean="0">
                <a:uFill>
                  <a:solidFill>
                    <a:srgbClr val="FFFFFF"/>
                  </a:solidFill>
                </a:uFill>
                <a:latin typeface="Arial"/>
                <a:ea typeface="Arial"/>
              </a:rPr>
              <a:t>üze,</a:t>
            </a:r>
            <a:r>
              <a:rPr lang="tr-TR" sz="2739" b="1" strike="noStrike" spc="-168" dirty="0" smtClean="0">
                <a:uFill>
                  <a:solidFill>
                    <a:srgbClr val="FFFFFF"/>
                  </a:solidFill>
                </a:uFill>
                <a:latin typeface="Arial"/>
                <a:ea typeface="Arial"/>
              </a:rPr>
              <a:t> </a:t>
            </a:r>
            <a:r>
              <a:rPr lang="tr-TR" sz="2739" b="1" strike="noStrike" spc="-1" dirty="0">
                <a:uFill>
                  <a:solidFill>
                    <a:srgbClr val="FFFFFF"/>
                  </a:solidFill>
                </a:uFill>
                <a:latin typeface="Arial"/>
                <a:ea typeface="Arial"/>
              </a:rPr>
              <a:t>ören</a:t>
            </a:r>
            <a:r>
              <a:rPr lang="tr-TR" sz="2739" b="1" strike="noStrike" spc="-168" dirty="0">
                <a:uFill>
                  <a:solidFill>
                    <a:srgbClr val="FFFFFF"/>
                  </a:solidFill>
                </a:uFill>
                <a:latin typeface="Arial"/>
                <a:ea typeface="Arial"/>
              </a:rPr>
              <a:t> </a:t>
            </a:r>
            <a:r>
              <a:rPr lang="tr-TR" sz="2739" b="1" strike="noStrike" spc="-1" dirty="0">
                <a:uFill>
                  <a:solidFill>
                    <a:srgbClr val="FFFFFF"/>
                  </a:solidFill>
                </a:uFill>
                <a:latin typeface="Arial"/>
                <a:ea typeface="Arial"/>
              </a:rPr>
              <a:t>yerleri</a:t>
            </a:r>
            <a:r>
              <a:rPr lang="tr-TR" sz="2739" b="1" strike="noStrike" spc="-168" dirty="0">
                <a:uFill>
                  <a:solidFill>
                    <a:srgbClr val="FFFFFF"/>
                  </a:solidFill>
                </a:uFill>
                <a:latin typeface="Arial"/>
                <a:ea typeface="Arial"/>
              </a:rPr>
              <a:t> </a:t>
            </a:r>
            <a:r>
              <a:rPr lang="tr-TR" sz="2739" b="1" strike="noStrike" spc="-1" dirty="0">
                <a:uFill>
                  <a:solidFill>
                    <a:srgbClr val="FFFFFF"/>
                  </a:solidFill>
                </a:uFill>
                <a:latin typeface="Arial"/>
                <a:ea typeface="Arial"/>
              </a:rPr>
              <a:t>vb.</a:t>
            </a:r>
            <a:r>
              <a:rPr lang="tr-TR" sz="2739" b="1" strike="noStrike" spc="-168" dirty="0">
                <a:uFill>
                  <a:solidFill>
                    <a:srgbClr val="FFFFFF"/>
                  </a:solidFill>
                </a:uFill>
                <a:latin typeface="Arial"/>
                <a:ea typeface="Arial"/>
              </a:rPr>
              <a:t> </a:t>
            </a:r>
            <a:r>
              <a:rPr lang="tr-TR" sz="2739" b="1" strike="noStrike" spc="-1" dirty="0">
                <a:uFill>
                  <a:solidFill>
                    <a:srgbClr val="FFFFFF"/>
                  </a:solidFill>
                </a:uFill>
                <a:latin typeface="Arial"/>
                <a:ea typeface="Arial"/>
              </a:rPr>
              <a:t>ortamlarda</a:t>
            </a:r>
            <a:r>
              <a:rPr lang="tr-TR" sz="2739" b="1" strike="noStrike" spc="-168" dirty="0">
                <a:uFill>
                  <a:solidFill>
                    <a:srgbClr val="FFFFFF"/>
                  </a:solidFill>
                </a:uFill>
                <a:latin typeface="Arial"/>
                <a:ea typeface="Arial"/>
              </a:rPr>
              <a:t> </a:t>
            </a:r>
            <a:r>
              <a:rPr lang="tr-TR" sz="2739" b="1" strike="noStrike" spc="-1" dirty="0">
                <a:uFill>
                  <a:solidFill>
                    <a:srgbClr val="FFFFFF"/>
                  </a:solidFill>
                </a:uFill>
                <a:latin typeface="Arial"/>
                <a:ea typeface="Arial"/>
              </a:rPr>
              <a:t>inceleme,</a:t>
            </a:r>
            <a:r>
              <a:rPr lang="tr-TR" sz="2739" b="1" strike="noStrike" spc="-168" dirty="0">
                <a:uFill>
                  <a:solidFill>
                    <a:srgbClr val="FFFFFF"/>
                  </a:solidFill>
                </a:uFill>
                <a:latin typeface="Arial"/>
                <a:ea typeface="Arial"/>
              </a:rPr>
              <a:t> </a:t>
            </a:r>
            <a:r>
              <a:rPr lang="tr-TR" sz="2739" b="1" strike="noStrike" spc="-1" dirty="0">
                <a:uFill>
                  <a:solidFill>
                    <a:srgbClr val="FFFFFF"/>
                  </a:solidFill>
                </a:uFill>
                <a:latin typeface="Arial"/>
                <a:ea typeface="Arial"/>
              </a:rPr>
              <a:t>gözlem</a:t>
            </a:r>
            <a:r>
              <a:rPr lang="tr-TR" sz="2739" b="1" strike="noStrike" spc="-168" dirty="0">
                <a:uFill>
                  <a:solidFill>
                    <a:srgbClr val="FFFFFF"/>
                  </a:solidFill>
                </a:uFill>
                <a:latin typeface="Arial"/>
                <a:ea typeface="Arial"/>
              </a:rPr>
              <a:t> </a:t>
            </a:r>
            <a:r>
              <a:rPr lang="tr-TR" sz="2739" b="1" strike="noStrike" spc="-168"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yapması, </a:t>
            </a:r>
          </a:p>
          <a:p>
            <a:pPr marL="457200" indent="-457200" algn="just">
              <a:lnSpc>
                <a:spcPct val="150000"/>
              </a:lnSpc>
              <a:buFont typeface="Wingdings" pitchFamily="2" charset="2"/>
              <a:buChar char="q"/>
            </a:pPr>
            <a:r>
              <a:rPr lang="tr-TR" sz="2739" b="1" strike="noStrike" spc="-1" dirty="0" smtClean="0">
                <a:uFill>
                  <a:solidFill>
                    <a:srgbClr val="FFFFFF"/>
                  </a:solidFill>
                </a:uFill>
                <a:latin typeface="Arial"/>
                <a:ea typeface="Arial"/>
              </a:rPr>
              <a:t>Diğer derslerle</a:t>
            </a:r>
            <a:r>
              <a:rPr lang="tr-TR" sz="2739" b="1" strike="noStrike" spc="-168" dirty="0" smtClean="0">
                <a:uFill>
                  <a:solidFill>
                    <a:srgbClr val="FFFFFF"/>
                  </a:solidFill>
                </a:uFill>
                <a:latin typeface="Arial"/>
                <a:ea typeface="Arial"/>
              </a:rPr>
              <a:t>  </a:t>
            </a:r>
            <a:r>
              <a:rPr lang="tr-TR" sz="2739" b="1" strike="noStrike" spc="-1" dirty="0">
                <a:uFill>
                  <a:solidFill>
                    <a:srgbClr val="FFFFFF"/>
                  </a:solidFill>
                </a:uFill>
                <a:latin typeface="Arial"/>
                <a:ea typeface="Arial"/>
              </a:rPr>
              <a:t>ilişkilendirme</a:t>
            </a:r>
            <a:r>
              <a:rPr lang="tr-TR" sz="2739" b="1" strike="noStrike" spc="-168" dirty="0">
                <a:uFill>
                  <a:solidFill>
                    <a:srgbClr val="FFFFFF"/>
                  </a:solidFill>
                </a:uFill>
                <a:latin typeface="Arial"/>
                <a:ea typeface="Arial"/>
              </a:rPr>
              <a:t> </a:t>
            </a:r>
            <a:r>
              <a:rPr lang="tr-TR" sz="2739" b="1" strike="noStrike" spc="-1" dirty="0" smtClean="0">
                <a:uFill>
                  <a:solidFill>
                    <a:srgbClr val="FFFFFF"/>
                  </a:solidFill>
                </a:uFill>
                <a:latin typeface="Arial"/>
                <a:ea typeface="Arial"/>
              </a:rPr>
              <a:t>yapması,</a:t>
            </a:r>
          </a:p>
          <a:p>
            <a:pPr marL="457200" indent="-457200" algn="just">
              <a:lnSpc>
                <a:spcPct val="150000"/>
              </a:lnSpc>
              <a:buFont typeface="Wingdings" pitchFamily="2" charset="2"/>
              <a:buChar char="q"/>
            </a:pPr>
            <a:r>
              <a:rPr lang="tr-TR" sz="2739" b="1" spc="-1" dirty="0" smtClean="0">
                <a:uFill>
                  <a:solidFill>
                    <a:srgbClr val="FFFFFF"/>
                  </a:solidFill>
                </a:uFill>
                <a:latin typeface="Arial"/>
                <a:ea typeface="Arial"/>
              </a:rPr>
              <a:t>O</a:t>
            </a:r>
            <a:r>
              <a:rPr lang="tr-TR" sz="2739" b="1" strike="noStrike" spc="-1" dirty="0" smtClean="0">
                <a:uFill>
                  <a:solidFill>
                    <a:srgbClr val="FFFFFF"/>
                  </a:solidFill>
                </a:uFill>
                <a:latin typeface="Arial"/>
                <a:ea typeface="Arial"/>
              </a:rPr>
              <a:t>yun oynaması ve</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eleştirel</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düşünmesi,</a:t>
            </a:r>
            <a:r>
              <a:rPr lang="tr-TR" sz="2739" b="1" strike="noStrike" spc="-443" dirty="0" smtClean="0">
                <a:uFill>
                  <a:solidFill>
                    <a:srgbClr val="FFFFFF"/>
                  </a:solidFill>
                </a:uFill>
                <a:latin typeface="Arial"/>
                <a:ea typeface="Arial"/>
              </a:rPr>
              <a:t> </a:t>
            </a:r>
          </a:p>
          <a:p>
            <a:pPr marL="457200" indent="-457200" algn="just">
              <a:lnSpc>
                <a:spcPct val="150000"/>
              </a:lnSpc>
              <a:buFont typeface="Wingdings" pitchFamily="2" charset="2"/>
              <a:buChar char="q"/>
            </a:pPr>
            <a:r>
              <a:rPr lang="tr-TR" sz="2739" b="1" spc="-1" dirty="0">
                <a:uFill>
                  <a:solidFill>
                    <a:srgbClr val="FFFFFF"/>
                  </a:solidFill>
                </a:uFill>
                <a:latin typeface="Arial"/>
                <a:ea typeface="Arial"/>
              </a:rPr>
              <a:t>G</a:t>
            </a:r>
            <a:r>
              <a:rPr lang="tr-TR" sz="2739" b="1" strike="noStrike" spc="-1" dirty="0" smtClean="0">
                <a:uFill>
                  <a:solidFill>
                    <a:srgbClr val="FFFFFF"/>
                  </a:solidFill>
                </a:uFill>
                <a:latin typeface="Arial"/>
                <a:ea typeface="Arial"/>
              </a:rPr>
              <a:t>ruplarla</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birlikte</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veya</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bireysel</a:t>
            </a:r>
            <a:r>
              <a:rPr lang="tr-TR" sz="2739" b="1" strike="noStrike" spc="-443"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uygulama</a:t>
            </a:r>
            <a:r>
              <a:rPr lang="tr-TR" sz="2739" b="1" strike="noStrike" spc="-443" dirty="0" smtClean="0">
                <a:uFill>
                  <a:solidFill>
                    <a:srgbClr val="FFFFFF"/>
                  </a:solidFill>
                </a:uFill>
                <a:latin typeface="Arial"/>
                <a:ea typeface="Arial"/>
              </a:rPr>
              <a:t> </a:t>
            </a:r>
            <a:r>
              <a:rPr lang="tr-TR" sz="2739" b="1" strike="noStrike" spc="-1" dirty="0">
                <a:uFill>
                  <a:solidFill>
                    <a:srgbClr val="FFFFFF"/>
                  </a:solidFill>
                </a:uFill>
                <a:latin typeface="Arial"/>
                <a:ea typeface="Arial"/>
              </a:rPr>
              <a:t>çalışması</a:t>
            </a:r>
            <a:r>
              <a:rPr lang="tr-TR" sz="2739" b="1" strike="noStrike" spc="-443" dirty="0">
                <a:uFill>
                  <a:solidFill>
                    <a:srgbClr val="FFFFFF"/>
                  </a:solidFill>
                </a:uFill>
                <a:latin typeface="Arial"/>
                <a:ea typeface="Arial"/>
              </a:rPr>
              <a:t> </a:t>
            </a:r>
            <a:r>
              <a:rPr lang="tr-TR" sz="2739" b="1" strike="noStrike" spc="-1" dirty="0" smtClean="0">
                <a:uFill>
                  <a:solidFill>
                    <a:srgbClr val="FFFFFF"/>
                  </a:solidFill>
                </a:uFill>
                <a:latin typeface="Arial"/>
                <a:ea typeface="Arial"/>
              </a:rPr>
              <a:t>yapabilmesi</a:t>
            </a:r>
            <a:r>
              <a:rPr lang="tr-TR" sz="2739" b="1" strike="noStrike" spc="-284" dirty="0" smtClean="0">
                <a:uFill>
                  <a:solidFill>
                    <a:srgbClr val="FFFFFF"/>
                  </a:solidFill>
                </a:uFill>
                <a:latin typeface="Arial"/>
                <a:ea typeface="Arial"/>
              </a:rPr>
              <a:t> ,</a:t>
            </a:r>
          </a:p>
          <a:p>
            <a:pPr marL="457200" indent="-457200" algn="just">
              <a:lnSpc>
                <a:spcPct val="150000"/>
              </a:lnSpc>
              <a:buFont typeface="Wingdings" pitchFamily="2" charset="2"/>
              <a:buChar char="q"/>
            </a:pPr>
            <a:r>
              <a:rPr lang="tr-TR" sz="2739" b="1" spc="-1" dirty="0" smtClean="0">
                <a:uFill>
                  <a:solidFill>
                    <a:srgbClr val="FFFFFF"/>
                  </a:solidFill>
                </a:uFill>
                <a:latin typeface="Arial"/>
                <a:ea typeface="Arial"/>
              </a:rPr>
              <a:t>Ç</a:t>
            </a:r>
            <a:r>
              <a:rPr lang="tr-TR" sz="2739" b="1" strike="noStrike" spc="-1" dirty="0" smtClean="0">
                <a:uFill>
                  <a:solidFill>
                    <a:srgbClr val="FFFFFF"/>
                  </a:solidFill>
                </a:uFill>
                <a:latin typeface="Arial"/>
                <a:ea typeface="Arial"/>
              </a:rPr>
              <a:t>evre</a:t>
            </a:r>
            <a:r>
              <a:rPr lang="tr-TR" sz="2739" b="1" strike="noStrike" spc="-284" dirty="0" smtClean="0">
                <a:uFill>
                  <a:solidFill>
                    <a:srgbClr val="FFFFFF"/>
                  </a:solidFill>
                </a:uFill>
                <a:latin typeface="Arial"/>
                <a:ea typeface="Arial"/>
              </a:rPr>
              <a:t> </a:t>
            </a:r>
            <a:r>
              <a:rPr lang="tr-TR" sz="2739" b="1" strike="noStrike" spc="-1" dirty="0">
                <a:uFill>
                  <a:solidFill>
                    <a:srgbClr val="FFFFFF"/>
                  </a:solidFill>
                </a:uFill>
                <a:latin typeface="Arial"/>
                <a:ea typeface="Arial"/>
              </a:rPr>
              <a:t>ile</a:t>
            </a:r>
            <a:r>
              <a:rPr lang="tr-TR" sz="2739" b="1" strike="noStrike" spc="-284" dirty="0">
                <a:uFill>
                  <a:solidFill>
                    <a:srgbClr val="FFFFFF"/>
                  </a:solidFill>
                </a:uFill>
                <a:latin typeface="Arial"/>
                <a:ea typeface="Arial"/>
              </a:rPr>
              <a:t> </a:t>
            </a:r>
            <a:r>
              <a:rPr lang="tr-TR" sz="2739" b="1" strike="noStrike" spc="-1" dirty="0">
                <a:uFill>
                  <a:solidFill>
                    <a:srgbClr val="FFFFFF"/>
                  </a:solidFill>
                </a:uFill>
                <a:latin typeface="Arial"/>
                <a:ea typeface="Arial"/>
              </a:rPr>
              <a:t>etkileşim</a:t>
            </a:r>
            <a:r>
              <a:rPr lang="tr-TR" sz="2739" b="1" strike="noStrike" spc="-284" dirty="0">
                <a:uFill>
                  <a:solidFill>
                    <a:srgbClr val="FFFFFF"/>
                  </a:solidFill>
                </a:uFill>
                <a:latin typeface="Arial"/>
                <a:ea typeface="Arial"/>
              </a:rPr>
              <a:t> </a:t>
            </a:r>
            <a:r>
              <a:rPr lang="tr-TR" sz="2739" b="1" strike="noStrike" spc="-1" dirty="0">
                <a:uFill>
                  <a:solidFill>
                    <a:srgbClr val="FFFFFF"/>
                  </a:solidFill>
                </a:uFill>
                <a:latin typeface="Arial"/>
                <a:ea typeface="Arial"/>
              </a:rPr>
              <a:t>içinde</a:t>
            </a:r>
            <a:r>
              <a:rPr lang="tr-TR" sz="2739" b="1" strike="noStrike" spc="-284" dirty="0">
                <a:uFill>
                  <a:solidFill>
                    <a:srgbClr val="FFFFFF"/>
                  </a:solidFill>
                </a:uFill>
                <a:latin typeface="Arial"/>
                <a:ea typeface="Arial"/>
              </a:rPr>
              <a:t> </a:t>
            </a:r>
            <a:r>
              <a:rPr lang="tr-TR" sz="2739" b="1" spc="-1" dirty="0" smtClean="0">
                <a:uFill>
                  <a:solidFill>
                    <a:srgbClr val="FFFFFF"/>
                  </a:solidFill>
                </a:uFill>
                <a:latin typeface="Arial"/>
                <a:ea typeface="Arial"/>
              </a:rPr>
              <a:t>olması</a:t>
            </a:r>
            <a:r>
              <a:rPr lang="tr-TR" sz="2739" b="1" strike="noStrike" spc="-284" dirty="0" smtClean="0">
                <a:uFill>
                  <a:solidFill>
                    <a:srgbClr val="FFFFFF"/>
                  </a:solidFill>
                </a:uFill>
                <a:latin typeface="Arial"/>
                <a:ea typeface="Arial"/>
              </a:rPr>
              <a:t> </a:t>
            </a:r>
            <a:r>
              <a:rPr lang="tr-TR" sz="2739" b="1" spc="-1" dirty="0">
                <a:uFill>
                  <a:solidFill>
                    <a:srgbClr val="FFFFFF"/>
                  </a:solidFill>
                </a:uFill>
                <a:latin typeface="Arial"/>
                <a:ea typeface="Arial"/>
              </a:rPr>
              <a:t>,</a:t>
            </a:r>
            <a:endParaRPr lang="tr-TR" sz="2739" b="1" strike="noStrike" spc="-1" dirty="0" smtClean="0">
              <a:uFill>
                <a:solidFill>
                  <a:srgbClr val="FFFFFF"/>
                </a:solidFill>
              </a:uFill>
              <a:latin typeface="Arial"/>
              <a:ea typeface="Arial"/>
            </a:endParaRPr>
          </a:p>
          <a:p>
            <a:pPr marL="457200" indent="-457200" algn="just">
              <a:lnSpc>
                <a:spcPct val="150000"/>
              </a:lnSpc>
              <a:buFont typeface="Wingdings" pitchFamily="2" charset="2"/>
              <a:buChar char="q"/>
            </a:pPr>
            <a:r>
              <a:rPr lang="tr-TR" sz="2739" b="1" spc="-1" dirty="0" smtClean="0">
                <a:uFill>
                  <a:solidFill>
                    <a:srgbClr val="FFFFFF"/>
                  </a:solidFill>
                </a:uFill>
                <a:latin typeface="Arial"/>
                <a:ea typeface="Arial"/>
              </a:rPr>
              <a:t>S</a:t>
            </a:r>
            <a:r>
              <a:rPr lang="tr-TR" sz="2739" b="1" strike="noStrike" spc="-1" dirty="0" smtClean="0">
                <a:uFill>
                  <a:solidFill>
                    <a:srgbClr val="FFFFFF"/>
                  </a:solidFill>
                </a:uFill>
                <a:latin typeface="Arial"/>
                <a:ea typeface="Arial"/>
              </a:rPr>
              <a:t>osyal</a:t>
            </a:r>
            <a:r>
              <a:rPr lang="tr-TR" sz="2739" b="1" spc="-284" dirty="0">
                <a:uFill>
                  <a:solidFill>
                    <a:srgbClr val="FFFFFF"/>
                  </a:solidFill>
                </a:uFill>
                <a:latin typeface="Arial"/>
                <a:ea typeface="Arial"/>
              </a:rPr>
              <a:t> </a:t>
            </a:r>
            <a:r>
              <a:rPr lang="tr-TR" sz="2739" b="1" strike="noStrike" spc="-1" dirty="0" smtClean="0">
                <a:uFill>
                  <a:solidFill>
                    <a:srgbClr val="FFFFFF"/>
                  </a:solidFill>
                </a:uFill>
                <a:latin typeface="Arial"/>
                <a:ea typeface="Arial"/>
              </a:rPr>
              <a:t>gelişimini</a:t>
            </a:r>
            <a:r>
              <a:rPr lang="tr-TR" sz="2739" b="1" strike="noStrike" spc="-284" dirty="0" smtClean="0">
                <a:uFill>
                  <a:solidFill>
                    <a:srgbClr val="FFFFFF"/>
                  </a:solidFill>
                </a:uFill>
                <a:latin typeface="Arial"/>
                <a:ea typeface="Arial"/>
              </a:rPr>
              <a:t> </a:t>
            </a:r>
            <a:r>
              <a:rPr lang="tr-TR" sz="2739" b="1" strike="noStrike" spc="-1" dirty="0" smtClean="0">
                <a:uFill>
                  <a:solidFill>
                    <a:srgbClr val="FFFFFF"/>
                  </a:solidFill>
                </a:uFill>
                <a:latin typeface="Arial"/>
                <a:ea typeface="Arial"/>
              </a:rPr>
              <a:t>destekleyecek deneyimler yaşaması ile gerçekleşebilir.</a:t>
            </a:r>
            <a:endParaRPr b="1" dirty="0"/>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06440" y="457200"/>
            <a:ext cx="11175480" cy="456840"/>
          </a:xfrm>
          <a:prstGeom prst="rect">
            <a:avLst/>
          </a:prstGeom>
          <a:noFill/>
          <a:ln>
            <a:noFill/>
          </a:ln>
        </p:spPr>
        <p:txBody>
          <a:bodyPr lIns="50760" tIns="50760" rIns="50760" bIns="50760" anchor="b"/>
          <a:lstStyle/>
          <a:p>
            <a:pPr>
              <a:lnSpc>
                <a:spcPct val="80000"/>
              </a:lnSpc>
            </a:pPr>
            <a:r>
              <a:rPr lang="tr-TR" sz="2400" b="1" strike="noStrike" cap="all" spc="117" dirty="0">
                <a:solidFill>
                  <a:srgbClr val="FF0000"/>
                </a:solidFill>
                <a:uFill>
                  <a:solidFill>
                    <a:srgbClr val="FFFFFF"/>
                  </a:solidFill>
                </a:uFill>
                <a:latin typeface="DIN Alternate"/>
                <a:ea typeface="DIN Alternate"/>
              </a:rPr>
              <a:t>görsel sanatlar öğretim </a:t>
            </a:r>
            <a:r>
              <a:rPr lang="tr-TR" sz="2400" b="1" strike="noStrike" cap="all" spc="117" dirty="0" err="1" smtClean="0">
                <a:solidFill>
                  <a:srgbClr val="FF0000"/>
                </a:solidFill>
                <a:uFill>
                  <a:solidFill>
                    <a:srgbClr val="FFFFFF"/>
                  </a:solidFill>
                </a:uFill>
                <a:latin typeface="DIN Alternate"/>
                <a:ea typeface="DIN Alternate"/>
              </a:rPr>
              <a:t>programi</a:t>
            </a:r>
            <a:endParaRPr b="1" dirty="0">
              <a:solidFill>
                <a:srgbClr val="FF0000"/>
              </a:solidFill>
            </a:endParaRPr>
          </a:p>
        </p:txBody>
      </p:sp>
      <p:sp>
        <p:nvSpPr>
          <p:cNvPr id="147" name="TextShape 2"/>
          <p:cNvSpPr txBox="1"/>
          <p:nvPr/>
        </p:nvSpPr>
        <p:spPr>
          <a:xfrm>
            <a:off x="406440" y="1536840"/>
            <a:ext cx="12191760" cy="1206360"/>
          </a:xfrm>
          <a:prstGeom prst="rect">
            <a:avLst/>
          </a:prstGeom>
          <a:noFill/>
          <a:ln>
            <a:noFill/>
          </a:ln>
        </p:spPr>
        <p:txBody>
          <a:bodyPr lIns="50760" tIns="50760" rIns="50760" bIns="50760"/>
          <a:lstStyle/>
          <a:p>
            <a:pPr>
              <a:lnSpc>
                <a:spcPct val="100000"/>
              </a:lnSpc>
            </a:pPr>
            <a:r>
              <a:rPr lang="tr-TR" sz="4200" strike="noStrike" cap="all" spc="-1" dirty="0" err="1" smtClean="0">
                <a:solidFill>
                  <a:srgbClr val="34A5DA"/>
                </a:solidFill>
                <a:uFill>
                  <a:solidFill>
                    <a:srgbClr val="FFFFFF"/>
                  </a:solidFill>
                </a:uFill>
                <a:latin typeface="DIN Alternate"/>
                <a:ea typeface="DIN Alternate"/>
              </a:rPr>
              <a:t>Bİlgİ</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edİnme</a:t>
            </a:r>
            <a:r>
              <a:rPr lang="tr-TR" sz="4200" strike="noStrike" cap="all" spc="-1" dirty="0" smtClean="0">
                <a:solidFill>
                  <a:srgbClr val="34A5DA"/>
                </a:solidFill>
                <a:uFill>
                  <a:solidFill>
                    <a:srgbClr val="FFFFFF"/>
                  </a:solidFill>
                </a:uFill>
                <a:latin typeface="DIN Alternate"/>
                <a:ea typeface="DIN Alternate"/>
              </a:rPr>
              <a:t> ve </a:t>
            </a:r>
            <a:r>
              <a:rPr lang="tr-TR" sz="4200" strike="noStrike" cap="all" spc="-1" dirty="0" err="1" smtClean="0">
                <a:solidFill>
                  <a:srgbClr val="34A5DA"/>
                </a:solidFill>
                <a:uFill>
                  <a:solidFill>
                    <a:srgbClr val="FFFFFF"/>
                  </a:solidFill>
                </a:uFill>
                <a:latin typeface="DIN Alternate"/>
                <a:ea typeface="DIN Alternate"/>
              </a:rPr>
              <a:t>becerİ</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gelİştİrme</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nasil</a:t>
            </a:r>
            <a:r>
              <a:rPr lang="tr-TR" sz="4200" strike="noStrike" cap="all" spc="-1" dirty="0" smtClean="0">
                <a:solidFill>
                  <a:srgbClr val="34A5DA"/>
                </a:solidFill>
                <a:uFill>
                  <a:solidFill>
                    <a:srgbClr val="FFFFFF"/>
                  </a:solidFill>
                </a:uFill>
                <a:latin typeface="DIN Alternate"/>
                <a:ea typeface="DIN Alternate"/>
              </a:rPr>
              <a:t> </a:t>
            </a:r>
            <a:r>
              <a:rPr lang="tr-TR" sz="4200" strike="noStrike" cap="all" spc="-1" dirty="0" err="1" smtClean="0">
                <a:solidFill>
                  <a:srgbClr val="34A5DA"/>
                </a:solidFill>
                <a:uFill>
                  <a:solidFill>
                    <a:srgbClr val="FFFFFF"/>
                  </a:solidFill>
                </a:uFill>
                <a:latin typeface="DIN Alternate"/>
                <a:ea typeface="DIN Alternate"/>
              </a:rPr>
              <a:t>olmalidir</a:t>
            </a:r>
            <a:r>
              <a:rPr lang="tr-TR" sz="4200" strike="noStrike" cap="all" spc="-1" dirty="0" smtClean="0">
                <a:solidFill>
                  <a:srgbClr val="34A5DA"/>
                </a:solidFill>
                <a:uFill>
                  <a:solidFill>
                    <a:srgbClr val="FFFFFF"/>
                  </a:solidFill>
                </a:uFill>
                <a:latin typeface="DIN Alternate"/>
                <a:ea typeface="DIN Alternate"/>
              </a:rPr>
              <a:t>?</a:t>
            </a:r>
            <a:endParaRPr dirty="0"/>
          </a:p>
        </p:txBody>
      </p:sp>
      <p:sp>
        <p:nvSpPr>
          <p:cNvPr id="148" name="TextShape 3"/>
          <p:cNvSpPr txBox="1"/>
          <p:nvPr/>
        </p:nvSpPr>
        <p:spPr>
          <a:xfrm>
            <a:off x="5782320" y="3436640"/>
            <a:ext cx="6815880" cy="4896544"/>
          </a:xfrm>
          <a:prstGeom prst="rect">
            <a:avLst/>
          </a:prstGeom>
          <a:noFill/>
          <a:ln>
            <a:noFill/>
          </a:ln>
        </p:spPr>
        <p:txBody>
          <a:bodyPr lIns="50760" tIns="50760" rIns="50760" bIns="50760"/>
          <a:lstStyle/>
          <a:p>
            <a:pPr marL="595800" indent="191520" algn="ctr">
              <a:lnSpc>
                <a:spcPct val="130000"/>
              </a:lnSpc>
            </a:pPr>
            <a:r>
              <a:rPr lang="tr-TR" sz="2579" b="1" spc="-1" dirty="0" smtClean="0">
                <a:uFill>
                  <a:solidFill>
                    <a:srgbClr val="FFFFFF"/>
                  </a:solidFill>
                </a:uFill>
                <a:latin typeface="Arial"/>
                <a:ea typeface="Arial"/>
              </a:rPr>
              <a:t>Her şeyden önce ö</a:t>
            </a:r>
            <a:r>
              <a:rPr lang="tr-TR" sz="2579" b="1" strike="noStrike" spc="-1" dirty="0" smtClean="0">
                <a:uFill>
                  <a:solidFill>
                    <a:srgbClr val="FFFFFF"/>
                  </a:solidFill>
                </a:uFill>
                <a:latin typeface="Arial"/>
                <a:ea typeface="Arial"/>
              </a:rPr>
              <a:t>ğretmenin,</a:t>
            </a:r>
            <a:r>
              <a:rPr lang="tr-TR" sz="2579" b="1" strike="noStrike" spc="-299" dirty="0" smtClean="0">
                <a:uFill>
                  <a:solidFill>
                    <a:srgbClr val="FFFFFF"/>
                  </a:solidFill>
                </a:uFill>
                <a:latin typeface="Arial"/>
                <a:ea typeface="Arial"/>
              </a:rPr>
              <a:t> </a:t>
            </a:r>
            <a:r>
              <a:rPr lang="tr-TR" sz="2579" b="1" strike="noStrike" spc="-1" dirty="0" smtClean="0">
                <a:uFill>
                  <a:solidFill>
                    <a:srgbClr val="FFFFFF"/>
                  </a:solidFill>
                </a:uFill>
                <a:latin typeface="Arial"/>
                <a:ea typeface="Arial"/>
              </a:rPr>
              <a:t>öğrencilerin,</a:t>
            </a:r>
            <a:r>
              <a:rPr lang="tr-TR" sz="2579" b="1" strike="noStrike" spc="-299" dirty="0" smtClean="0">
                <a:uFill>
                  <a:solidFill>
                    <a:srgbClr val="FFFFFF"/>
                  </a:solidFill>
                </a:uFill>
                <a:latin typeface="Arial"/>
                <a:ea typeface="Arial"/>
              </a:rPr>
              <a:t> </a:t>
            </a:r>
            <a:r>
              <a:rPr lang="tr-TR" sz="2579" b="1" strike="noStrike" spc="-1" dirty="0">
                <a:uFill>
                  <a:solidFill>
                    <a:srgbClr val="FFFFFF"/>
                  </a:solidFill>
                </a:uFill>
                <a:latin typeface="Arial"/>
                <a:ea typeface="Arial"/>
              </a:rPr>
              <a:t>bilgi</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ve</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beceri</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düzeyi</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ile</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beklentilerini</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dikkate</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alarak</a:t>
            </a:r>
            <a:r>
              <a:rPr lang="tr-TR" sz="2579" b="1" strike="noStrike" spc="-299" dirty="0">
                <a:uFill>
                  <a:solidFill>
                    <a:srgbClr val="FFFFFF"/>
                  </a:solidFill>
                </a:uFill>
                <a:latin typeface="Arial"/>
                <a:ea typeface="Arial"/>
              </a:rPr>
              <a:t> </a:t>
            </a:r>
            <a:r>
              <a:rPr lang="tr-TR" sz="2579" b="1" strike="noStrike" spc="-1" dirty="0">
                <a:uFill>
                  <a:solidFill>
                    <a:srgbClr val="FFFFFF"/>
                  </a:solidFill>
                </a:uFill>
                <a:latin typeface="Arial"/>
                <a:ea typeface="Arial"/>
              </a:rPr>
              <a:t>bireysel ihtiyaçlarının ve öğrenme stillerinin birbirlerinden farklı olduğu gerçeğinden yola çıkarak öğretim yaklaşımlarını </a:t>
            </a:r>
            <a:r>
              <a:rPr lang="tr-TR" sz="2579" b="1" strike="noStrike" spc="-1" dirty="0" smtClean="0">
                <a:uFill>
                  <a:solidFill>
                    <a:srgbClr val="FFFFFF"/>
                  </a:solidFill>
                </a:uFill>
                <a:latin typeface="Arial"/>
                <a:ea typeface="Arial"/>
              </a:rPr>
              <a:t>çeşitlendirmesi gerekmektedir..</a:t>
            </a:r>
            <a:endParaRPr b="1" dirty="0"/>
          </a:p>
        </p:txBody>
      </p:sp>
      <p:pic>
        <p:nvPicPr>
          <p:cNvPr id="5" name="irc_mi" descr="bireysel farklılıklar ile ilgili görsel sonucu">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744" y="3436640"/>
            <a:ext cx="5184576" cy="4896544"/>
          </a:xfrm>
          <a:prstGeom prst="rect">
            <a:avLst/>
          </a:prstGeom>
          <a:noFill/>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848</TotalTime>
  <Words>1184</Words>
  <Application>Microsoft Office PowerPoint</Application>
  <PresentationFormat>Özel</PresentationFormat>
  <Paragraphs>160</Paragraphs>
  <Slides>26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26</vt:i4>
      </vt:variant>
    </vt:vector>
  </HeadingPairs>
  <TitlesOfParts>
    <vt:vector size="36" baseType="lpstr">
      <vt:lpstr>Arial</vt:lpstr>
      <vt:lpstr>Avenir Next</vt:lpstr>
      <vt:lpstr>Avenir Next Medium</vt:lpstr>
      <vt:lpstr>DIN Alternate</vt:lpstr>
      <vt:lpstr>French Script MT</vt:lpstr>
      <vt:lpstr>Georgia</vt:lpstr>
      <vt:lpstr>Times New Roman</vt:lpstr>
      <vt:lpstr>Trebuchet MS</vt:lpstr>
      <vt:lpstr>Wingdings</vt: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milli eğitim bakanlığı</dc:title>
  <dc:creator>OGRT_SOL</dc:creator>
  <cp:lastModifiedBy>ronaldinho424</cp:lastModifiedBy>
  <cp:revision>123</cp:revision>
  <dcterms:modified xsi:type="dcterms:W3CDTF">2017-09-06T08:28:16Z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Özel</vt:lpwstr>
  </property>
  <property fmtid="{D5CDD505-2E9C-101B-9397-08002B2CF9AE}" pid="9" name="ScaleCrop">
    <vt:bool>false</vt:bool>
  </property>
  <property fmtid="{D5CDD505-2E9C-101B-9397-08002B2CF9AE}" pid="10" name="ShareDoc">
    <vt:bool>false</vt:bool>
  </property>
  <property fmtid="{D5CDD505-2E9C-101B-9397-08002B2CF9AE}" pid="11" name="Slides">
    <vt:i4>79</vt:i4>
  </property>
</Properties>
</file>