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40" r:id="rId3"/>
    <p:sldId id="339" r:id="rId4"/>
    <p:sldId id="338" r:id="rId5"/>
    <p:sldId id="337" r:id="rId6"/>
    <p:sldId id="335" r:id="rId7"/>
    <p:sldId id="345" r:id="rId8"/>
    <p:sldId id="344" r:id="rId9"/>
    <p:sldId id="343" r:id="rId10"/>
    <p:sldId id="342" r:id="rId11"/>
    <p:sldId id="346" r:id="rId12"/>
    <p:sldId id="348" r:id="rId13"/>
    <p:sldId id="347" r:id="rId14"/>
    <p:sldId id="35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13.06.2017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16000" r="29231" b="14462"/>
          <a:stretch/>
        </p:blipFill>
        <p:spPr bwMode="auto">
          <a:xfrm>
            <a:off x="-35024" y="0"/>
            <a:ext cx="9179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20309" r="28846" b="11692"/>
          <a:stretch/>
        </p:blipFill>
        <p:spPr bwMode="auto">
          <a:xfrm>
            <a:off x="0" y="10906"/>
            <a:ext cx="9144000" cy="684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6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21077" r="28942" b="12154"/>
          <a:stretch/>
        </p:blipFill>
        <p:spPr bwMode="auto">
          <a:xfrm>
            <a:off x="0" y="0"/>
            <a:ext cx="91322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9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21693" r="29230" b="11538"/>
          <a:stretch/>
        </p:blipFill>
        <p:spPr bwMode="auto">
          <a:xfrm>
            <a:off x="-31721" y="22630"/>
            <a:ext cx="9175721" cy="68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0615" r="28847" b="11385"/>
          <a:stretch/>
        </p:blipFill>
        <p:spPr bwMode="auto">
          <a:xfrm>
            <a:off x="0" y="-24264"/>
            <a:ext cx="9144000" cy="69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9693" r="29039" b="11999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2307" r="31443" b="10000"/>
          <a:stretch/>
        </p:blipFill>
        <p:spPr bwMode="auto">
          <a:xfrm>
            <a:off x="15206" y="0"/>
            <a:ext cx="91287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20769" r="28846" b="12000"/>
          <a:stretch/>
        </p:blipFill>
        <p:spPr bwMode="auto">
          <a:xfrm>
            <a:off x="-13320" y="0"/>
            <a:ext cx="9157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22615" r="29615" b="12000"/>
          <a:stretch/>
        </p:blipFill>
        <p:spPr bwMode="auto">
          <a:xfrm>
            <a:off x="0" y="22592"/>
            <a:ext cx="9036496" cy="683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22001" r="29231" b="13230"/>
          <a:stretch/>
        </p:blipFill>
        <p:spPr bwMode="auto">
          <a:xfrm>
            <a:off x="-19962" y="476672"/>
            <a:ext cx="916396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20463" r="29039" b="12153"/>
          <a:stretch/>
        </p:blipFill>
        <p:spPr bwMode="auto">
          <a:xfrm>
            <a:off x="-24934" y="0"/>
            <a:ext cx="9168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2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21692" r="28557" b="121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0077" r="28847" b="10846"/>
          <a:stretch/>
        </p:blipFill>
        <p:spPr bwMode="auto">
          <a:xfrm>
            <a:off x="-1" y="29489"/>
            <a:ext cx="9144001" cy="68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2307" r="29039" b="12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0</Words>
  <Application>Microsoft Office PowerPoint</Application>
  <PresentationFormat>Ekran Gösterisi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İlköğretimde Değerler Eğitimi</dc:title>
  <dc:creator>R.T.E.Ü</dc:creator>
  <cp:lastModifiedBy>eyup</cp:lastModifiedBy>
  <cp:revision>56</cp:revision>
  <dcterms:created xsi:type="dcterms:W3CDTF">2016-06-24T10:03:50Z</dcterms:created>
  <dcterms:modified xsi:type="dcterms:W3CDTF">2017-06-13T20:01:18Z</dcterms:modified>
</cp:coreProperties>
</file>